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59" r:id="rId8"/>
    <p:sldId id="261" r:id="rId9"/>
    <p:sldId id="262" r:id="rId10"/>
    <p:sldId id="263" r:id="rId11"/>
  </p:sldIdLst>
  <p:sldSz cx="12192000" cy="6858000"/>
  <p:notesSz cx="6858000" cy="9144000"/>
  <p:custDataLst>
    <p:tags r:id="rId14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E727308-719B-F86B-3497-A64B08447E9C}" name="Dinara Doyle" initials="DD" userId="S::doyle@progress.com::7ccbcfe0-872f-4070-9bde-2eb7244c22ea" providerId="AD"/>
  <p188:author id="{9AD98B50-D50C-442C-D3A6-0EDE4D7E92E1}" name="Veli Stanchev" initials="VS" userId="S::vstanchev@progress.com::e2276c18-7d69-4628-9aea-72f389ac5bcc" providerId="AD"/>
  <p188:author id="{566BB559-1CBF-49DE-8D59-3B3FE43E7FBB}" name="Mark Delaney" initials="MD" userId="S::madelane@progress.com::76a67e18-a708-4f21-856b-f29f2391fe6d" providerId="AD"/>
  <p188:author id="{515FCF74-AB01-631D-F9A9-48E5F6624FA4}" name="Kate Pendarvis" initials="KP" userId="S::kpendarv@progress.com::f124ca68-ea0b-4b22-90d7-1858728ec8e1" providerId="AD"/>
  <p188:author id="{E90313DD-200F-EF61-C8B8-BB5BB847DA5B}" name="Amrish Ravindran" initials="AR" userId="S::aravindr@progress.com::681ec8a7-eb4d-4ee0-a836-b51d9cce7d56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kki Scaplen" initials="NS" lastIdx="19" clrIdx="0">
    <p:extLst>
      <p:ext uri="{19B8F6BF-5375-455C-9EA6-DF929625EA0E}">
        <p15:presenceInfo xmlns:p15="http://schemas.microsoft.com/office/powerpoint/2012/main" userId="S::nscaplen@progress.com::e49d323e-6f55-401c-9b10-1207db3077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06B"/>
    <a:srgbClr val="5573ED"/>
    <a:srgbClr val="2A22B5"/>
    <a:srgbClr val="3143A1"/>
    <a:srgbClr val="00A763"/>
    <a:srgbClr val="00B563"/>
    <a:srgbClr val="008963"/>
    <a:srgbClr val="5CE501"/>
    <a:srgbClr val="00D364"/>
    <a:srgbClr val="00A8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2B84B28-CE33-4416-A698-F99B336C5A92}" v="181" dt="2025-09-29T19:13:14.574"/>
  </p1510:revLst>
</p1510:revInfo>
</file>

<file path=ppt/tableStyles.xml><?xml version="1.0" encoding="utf-8"?>
<a:tblStyleLst xmlns:a="http://schemas.openxmlformats.org/drawingml/2006/main" def="{1E171933-4619-4E11-9A3F-F7608DF75F80}"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643" autoAdjust="0"/>
  </p:normalViewPr>
  <p:slideViewPr>
    <p:cSldViewPr snapToGrid="0">
      <p:cViewPr>
        <p:scale>
          <a:sx n="60" d="100"/>
          <a:sy n="60" d="100"/>
        </p:scale>
        <p:origin x="-144" y="2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FA2CC-1B66-4639-B8DA-DB494024A982}" type="datetimeFigureOut">
              <a:rPr lang="id-ID" smtClean="0">
                <a:latin typeface="Arial" panose="020B0604020202020204" pitchFamily="34" charset="0"/>
              </a:rPr>
              <a:t>30/09/2025</a:t>
            </a:fld>
            <a:endParaRPr lang="id-ID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79753B-F854-4C78-AD17-D3232BD27861}" type="slidenum">
              <a:rPr lang="id-ID" smtClean="0">
                <a:latin typeface="Arial" panose="020B0604020202020204" pitchFamily="34" charset="0"/>
              </a:rPr>
              <a:t>‹#›</a:t>
            </a:fld>
            <a:endParaRPr lang="id-ID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9300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E38D6616-5898-4FCB-A57E-5ECAF0ABEA38}" type="datetimeFigureOut">
              <a:rPr lang="id-ID" smtClean="0"/>
              <a:pPr/>
              <a:t>30/09/2025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293019A1-94FF-4EE3-817F-0E236D94A3C5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376619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1FA0-162D-FC36-A1BD-A871C17BA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93D5C7-F449-802B-F56E-1FC78202C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4085EE-58B7-BDCA-992A-9E2F636C69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52310-D9A5-77D4-C182-D4B0280B5A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019A1-94FF-4EE3-817F-0E236D94A3C5}" type="slidenum">
              <a:rPr lang="id-ID" smtClean="0"/>
              <a:pPr/>
              <a:t>5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4622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1FA0-162D-FC36-A1BD-A871C17BA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93D5C7-F449-802B-F56E-1FC78202C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4085EE-58B7-BDCA-992A-9E2F636C69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52310-D9A5-77D4-C182-D4B0280B5A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019A1-94FF-4EE3-817F-0E236D94A3C5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970350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2D1FA0-162D-FC36-A1BD-A871C17BA6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293D5C7-F449-802B-F56E-1FC78202C3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84085EE-58B7-BDCA-992A-9E2F636C69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latin typeface="Calibri"/>
              <a:ea typeface="Calibri"/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52310-D9A5-77D4-C182-D4B0280B5A3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93019A1-94FF-4EE3-817F-0E236D94A3C5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919640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3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w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6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w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8.svg"/><Relationship Id="rId5" Type="http://schemas.openxmlformats.org/officeDocument/2006/relationships/image" Target="../media/image17.png"/><Relationship Id="rId4" Type="http://schemas.openxmlformats.org/officeDocument/2006/relationships/image" Target="../media/image2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0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1.emf"/><Relationship Id="rId4" Type="http://schemas.openxmlformats.org/officeDocument/2006/relationships/image" Target="../media/image18.sv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3.sv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1.emf"/><Relationship Id="rId9" Type="http://schemas.openxmlformats.org/officeDocument/2006/relationships/image" Target="../media/image7.pn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ogress.com/" TargetMode="External"/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1.emf"/><Relationship Id="rId7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openxmlformats.org/officeDocument/2006/relationships/hyperlink" Target="https://www.progress.com/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2.png"/><Relationship Id="rId7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openxmlformats.org/officeDocument/2006/relationships/hyperlink" Target="https://www.progress.com/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31.emf"/><Relationship Id="rId7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openxmlformats.org/officeDocument/2006/relationships/hyperlink" Target="https://www.progress.com/" TargetMode="Externa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33.wmf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5" Type="http://schemas.openxmlformats.org/officeDocument/2006/relationships/image" Target="../media/image34.wmf"/><Relationship Id="rId4" Type="http://schemas.openxmlformats.org/officeDocument/2006/relationships/image" Target="../media/image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5" Type="http://schemas.openxmlformats.org/officeDocument/2006/relationships/image" Target="../media/image35.wmf"/><Relationship Id="rId4" Type="http://schemas.openxmlformats.org/officeDocument/2006/relationships/image" Target="../media/image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wmf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1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4" Type="http://schemas.openxmlformats.org/officeDocument/2006/relationships/image" Target="../media/image1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wmf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svg"/><Relationship Id="rId3" Type="http://schemas.openxmlformats.org/officeDocument/2006/relationships/image" Target="../media/image38.png"/><Relationship Id="rId7" Type="http://schemas.openxmlformats.org/officeDocument/2006/relationships/image" Target="../media/image4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39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43.wmf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1.bin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44.wmf"/><Relationship Id="rId7" Type="http://schemas.openxmlformats.org/officeDocument/2006/relationships/hyperlink" Target="https://www.progress.com/" TargetMode="Externa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emf"/><Relationship Id="rId9" Type="http://schemas.openxmlformats.org/officeDocument/2006/relationships/image" Target="../media/image3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2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4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5.w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w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w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wmf"/><Relationship Id="rId3" Type="http://schemas.openxmlformats.org/officeDocument/2006/relationships/oleObject" Target="../embeddings/oleObject5.bin"/><Relationship Id="rId7" Type="http://schemas.openxmlformats.org/officeDocument/2006/relationships/image" Target="../media/image3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6" Type="http://schemas.openxmlformats.org/officeDocument/2006/relationships/image" Target="../media/image2.png"/><Relationship Id="rId5" Type="http://schemas.openxmlformats.org/officeDocument/2006/relationships/hyperlink" Target="https://www.progress.com/" TargetMode="External"/><Relationship Id="rId10" Type="http://schemas.openxmlformats.org/officeDocument/2006/relationships/image" Target="../media/image18.svg"/><Relationship Id="rId4" Type="http://schemas.openxmlformats.org/officeDocument/2006/relationships/image" Target="../media/image1.emf"/><Relationship Id="rId9" Type="http://schemas.openxmlformats.org/officeDocument/2006/relationships/image" Target="../media/image17.png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9.emf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6" Type="http://schemas.openxmlformats.org/officeDocument/2006/relationships/image" Target="../media/image52.emf"/><Relationship Id="rId5" Type="http://schemas.openxmlformats.org/officeDocument/2006/relationships/image" Target="../media/image51.svg"/><Relationship Id="rId10" Type="http://schemas.openxmlformats.org/officeDocument/2006/relationships/image" Target="../media/image54.svg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49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60.svg"/><Relationship Id="rId5" Type="http://schemas.openxmlformats.org/officeDocument/2006/relationships/image" Target="../media/image56.svg"/><Relationship Id="rId10" Type="http://schemas.openxmlformats.org/officeDocument/2006/relationships/image" Target="../media/image59.png"/><Relationship Id="rId4" Type="http://schemas.openxmlformats.org/officeDocument/2006/relationships/image" Target="../media/image55.png"/><Relationship Id="rId9" Type="http://schemas.openxmlformats.org/officeDocument/2006/relationships/image" Target="../media/image58.sv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image" Target="../media/image13.png"/><Relationship Id="rId7" Type="http://schemas.openxmlformats.org/officeDocument/2006/relationships/image" Target="../media/image15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4.svg"/><Relationship Id="rId9" Type="http://schemas.openxmlformats.org/officeDocument/2006/relationships/image" Target="../media/image1.emf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9.emf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6" Type="http://schemas.openxmlformats.org/officeDocument/2006/relationships/image" Target="../media/image63.svg"/><Relationship Id="rId11" Type="http://schemas.openxmlformats.org/officeDocument/2006/relationships/image" Target="../media/image66.emf"/><Relationship Id="rId5" Type="http://schemas.openxmlformats.org/officeDocument/2006/relationships/image" Target="../media/image62.png"/><Relationship Id="rId10" Type="http://schemas.openxmlformats.org/officeDocument/2006/relationships/image" Target="../media/image65.svg"/><Relationship Id="rId4" Type="http://schemas.openxmlformats.org/officeDocument/2006/relationships/image" Target="../media/image61.emf"/><Relationship Id="rId9" Type="http://schemas.openxmlformats.org/officeDocument/2006/relationships/image" Target="../media/image64.png"/></Relationships>
</file>

<file path=ppt/slideLayouts/_rels/slideLayout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67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69.svg"/><Relationship Id="rId10" Type="http://schemas.openxmlformats.org/officeDocument/2006/relationships/image" Target="../media/image72.emf"/><Relationship Id="rId4" Type="http://schemas.openxmlformats.org/officeDocument/2006/relationships/image" Target="../media/image68.png"/><Relationship Id="rId9" Type="http://schemas.openxmlformats.org/officeDocument/2006/relationships/image" Target="../media/image71.svg"/></Relationships>
</file>

<file path=ppt/slideLayouts/_rels/slideLayout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emf"/><Relationship Id="rId3" Type="http://schemas.openxmlformats.org/officeDocument/2006/relationships/image" Target="../media/image49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4.svg"/><Relationship Id="rId10" Type="http://schemas.openxmlformats.org/officeDocument/2006/relationships/image" Target="../media/image77.emf"/><Relationship Id="rId4" Type="http://schemas.openxmlformats.org/officeDocument/2006/relationships/image" Target="../media/image73.png"/><Relationship Id="rId9" Type="http://schemas.openxmlformats.org/officeDocument/2006/relationships/image" Target="../media/image76.emf"/></Relationships>
</file>

<file path=ppt/slideLayouts/_rels/slideLayout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67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79.svg"/><Relationship Id="rId10" Type="http://schemas.openxmlformats.org/officeDocument/2006/relationships/image" Target="../media/image82.emf"/><Relationship Id="rId4" Type="http://schemas.openxmlformats.org/officeDocument/2006/relationships/image" Target="../media/image78.png"/><Relationship Id="rId9" Type="http://schemas.openxmlformats.org/officeDocument/2006/relationships/image" Target="../media/image81.svg"/></Relationships>
</file>

<file path=ppt/slideLayouts/_rels/slideLayout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image" Target="../media/image67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84.svg"/><Relationship Id="rId10" Type="http://schemas.openxmlformats.org/officeDocument/2006/relationships/image" Target="../media/image87.emf"/><Relationship Id="rId4" Type="http://schemas.openxmlformats.org/officeDocument/2006/relationships/image" Target="../media/image83.png"/><Relationship Id="rId9" Type="http://schemas.openxmlformats.org/officeDocument/2006/relationships/image" Target="../media/image86.svg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svg"/><Relationship Id="rId3" Type="http://schemas.openxmlformats.org/officeDocument/2006/relationships/image" Target="../media/image88.png"/><Relationship Id="rId7" Type="http://schemas.openxmlformats.org/officeDocument/2006/relationships/image" Target="../media/image9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89.svg"/><Relationship Id="rId9" Type="http://schemas.openxmlformats.org/officeDocument/2006/relationships/image" Target="../media/image92.emf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svg"/><Relationship Id="rId3" Type="http://schemas.openxmlformats.org/officeDocument/2006/relationships/image" Target="../media/image88.png"/><Relationship Id="rId7" Type="http://schemas.openxmlformats.org/officeDocument/2006/relationships/image" Target="../media/image9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96.svg"/><Relationship Id="rId4" Type="http://schemas.openxmlformats.org/officeDocument/2006/relationships/image" Target="../media/image89.svg"/><Relationship Id="rId9" Type="http://schemas.openxmlformats.org/officeDocument/2006/relationships/image" Target="../media/image95.png"/></Relationships>
</file>

<file path=ppt/slideLayouts/_rels/slideLayout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49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4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98.svg"/><Relationship Id="rId10" Type="http://schemas.openxmlformats.org/officeDocument/2006/relationships/image" Target="../media/image101.png"/><Relationship Id="rId4" Type="http://schemas.openxmlformats.org/officeDocument/2006/relationships/image" Target="../media/image97.png"/><Relationship Id="rId9" Type="http://schemas.openxmlformats.org/officeDocument/2006/relationships/image" Target="../media/image100.svg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49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5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05.svg"/><Relationship Id="rId5" Type="http://schemas.openxmlformats.org/officeDocument/2006/relationships/image" Target="../media/image84.svg"/><Relationship Id="rId10" Type="http://schemas.openxmlformats.org/officeDocument/2006/relationships/image" Target="../media/image104.png"/><Relationship Id="rId4" Type="http://schemas.openxmlformats.org/officeDocument/2006/relationships/image" Target="../media/image83.png"/><Relationship Id="rId9" Type="http://schemas.openxmlformats.org/officeDocument/2006/relationships/image" Target="../media/image103.svg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image" Target="../media/image67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6.x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109.svg"/><Relationship Id="rId5" Type="http://schemas.openxmlformats.org/officeDocument/2006/relationships/image" Target="../media/image69.svg"/><Relationship Id="rId10" Type="http://schemas.openxmlformats.org/officeDocument/2006/relationships/image" Target="../media/image108.png"/><Relationship Id="rId4" Type="http://schemas.openxmlformats.org/officeDocument/2006/relationships/image" Target="../media/image68.png"/><Relationship Id="rId9" Type="http://schemas.openxmlformats.org/officeDocument/2006/relationships/image" Target="../media/image107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67.emf"/><Relationship Id="rId7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7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11.svg"/><Relationship Id="rId10" Type="http://schemas.openxmlformats.org/officeDocument/2006/relationships/image" Target="../media/image114.emf"/><Relationship Id="rId4" Type="http://schemas.openxmlformats.org/officeDocument/2006/relationships/image" Target="../media/image110.png"/><Relationship Id="rId9" Type="http://schemas.openxmlformats.org/officeDocument/2006/relationships/image" Target="../media/image113.svg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5.png"/><Relationship Id="rId4" Type="http://schemas.openxmlformats.org/officeDocument/2006/relationships/image" Target="../media/image11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19.wmf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20.wmf"/><Relationship Id="rId7" Type="http://schemas.openxmlformats.org/officeDocument/2006/relationships/image" Target="../media/image18.sv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7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2.w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B1AA0DB6-5A8E-3741-A2E5-D936D902DD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8973" y="4846683"/>
            <a:ext cx="5278437" cy="38855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D3701CF-5DFA-EE46-92C6-82EBEFFD83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8973" y="5312130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08E4E795-5B28-AA4F-9CA0-12577F806A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8973" y="5771692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itle 3">
            <a:extLst>
              <a:ext uri="{FF2B5EF4-FFF2-40B4-BE49-F238E27FC236}">
                <a16:creationId xmlns:a16="http://schemas.microsoft.com/office/drawing/2014/main" id="{9EE63D74-8A47-0A4F-A4FD-DE60CD33A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7BE795C-072A-459C-8648-8D68BC93FA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D3546BD-7E45-4960-A98F-8DEA36022CB4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7375" y="0"/>
            <a:ext cx="5755123" cy="6858594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76E93-9883-F34D-AFCA-0B3B5698689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3" y="3356068"/>
            <a:ext cx="5294312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 err="1"/>
              <a:t>Subheadline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270806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90CD74EF-88A7-BA0A-D5E3-994D57561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7124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DEF2908-ED85-2A14-5FA5-801BBE8ACB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4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860" t="19770" r="48897" b="51917"/>
          <a:stretch/>
        </p:blipFill>
        <p:spPr>
          <a:xfrm>
            <a:off x="5020886" y="2592388"/>
            <a:ext cx="7171113" cy="4265612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CB40B33-A7C9-794A-8DD4-F029935874E2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6C245B-9648-EA4E-836E-6BBB5FA39829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B04082-9BDB-31FF-09E3-BCCE765EF811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2609126" y="2592388"/>
            <a:ext cx="6973747" cy="1606550"/>
          </a:xfrm>
          <a:prstGeom prst="rect">
            <a:avLst/>
          </a:prstGeom>
          <a:ln algn="ctr"/>
        </p:spPr>
        <p:txBody>
          <a:bodyPr vert="horz" lIns="0" tIns="0" rIns="0" bIns="0" anchor="ctr" anchorCtr="0">
            <a:noAutofit/>
          </a:bodyPr>
          <a:lstStyle>
            <a:lvl1pPr algn="ctr">
              <a:lnSpc>
                <a:spcPct val="85000"/>
              </a:lnSpc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Centered Title Style</a:t>
            </a:r>
            <a:br>
              <a:rPr lang="en-US"/>
            </a:br>
            <a:r>
              <a:rPr lang="en-US"/>
              <a:t>Up to</a:t>
            </a:r>
            <a:br>
              <a:rPr lang="en-US"/>
            </a:br>
            <a:r>
              <a:rPr lang="en-US"/>
              <a:t>Three Lines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CFF3731A-EFE4-C688-3AFC-EE08E680615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56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que 3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AE07A5C9-E2A5-EBBC-AFC4-290FA6ACC82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08" y="-6545"/>
            <a:ext cx="12184980" cy="666326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95D576-686E-B842-FBF4-75B8C0003F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8724" t="-16457" r="-1"/>
          <a:stretch/>
        </p:blipFill>
        <p:spPr>
          <a:xfrm>
            <a:off x="-3954486" y="4655126"/>
            <a:ext cx="12192002" cy="6858001"/>
          </a:xfrm>
          <a:prstGeom prst="rect">
            <a:avLst/>
          </a:prstGeom>
          <a:ln>
            <a:noFill/>
          </a:ln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CB04082-9BDB-31FF-09E3-BCCE765EF811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2609126" y="2592388"/>
            <a:ext cx="6973747" cy="1606550"/>
          </a:xfrm>
          <a:prstGeom prst="rect">
            <a:avLst/>
          </a:prstGeom>
          <a:ln algn="ctr"/>
        </p:spPr>
        <p:txBody>
          <a:bodyPr vert="horz" lIns="0" tIns="0" rIns="0" bIns="0" anchor="ctr" anchorCtr="0">
            <a:noAutofit/>
          </a:bodyPr>
          <a:lstStyle>
            <a:lvl1pPr algn="ctr">
              <a:lnSpc>
                <a:spcPct val="85000"/>
              </a:lnSpc>
              <a:defRPr sz="4000" b="1">
                <a:solidFill>
                  <a:schemeClr val="tx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Centered Title Style</a:t>
            </a:r>
            <a:br>
              <a:rPr lang="en-US"/>
            </a:br>
            <a:r>
              <a:rPr lang="en-US"/>
              <a:t>Up to</a:t>
            </a:r>
            <a:br>
              <a:rPr lang="en-US"/>
            </a:br>
            <a:r>
              <a:rPr lang="en-US"/>
              <a:t>Three Lines</a:t>
            </a:r>
          </a:p>
        </p:txBody>
      </p:sp>
    </p:spTree>
    <p:extLst>
      <p:ext uri="{BB962C8B-B14F-4D97-AF65-F5344CB8AC3E}">
        <p14:creationId xmlns:p14="http://schemas.microsoft.com/office/powerpoint/2010/main" val="39875715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94317C52-CA2C-5D17-CE18-670F7E19077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2"/>
          <a:stretch/>
        </p:blipFill>
        <p:spPr>
          <a:xfrm>
            <a:off x="-3908" y="0"/>
            <a:ext cx="5229174" cy="6858000"/>
          </a:xfrm>
          <a:prstGeom prst="rect">
            <a:avLst/>
          </a:prstGeom>
        </p:spPr>
      </p:pic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61753ADC-75D8-4448-B5D4-E9BBB1B32F3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35307" y="538162"/>
            <a:ext cx="5634381" cy="1117523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GB"/>
              <a:t>Your Agenda Title</a:t>
            </a:r>
            <a:endParaRPr lang="en-BG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717AEA2-C535-A841-90FA-42041EABB7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825509" y="1814513"/>
            <a:ext cx="5632687" cy="4487862"/>
          </a:xfrm>
        </p:spPr>
        <p:txBody>
          <a:bodyPr/>
          <a:lstStyle>
            <a:lvl1pPr marL="278325" indent="-278325">
              <a:tabLst/>
              <a:defRPr/>
            </a:lvl1pPr>
            <a:lvl3pPr marL="668338" indent="-185738">
              <a:tabLst/>
              <a:defRPr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7B4C29-929C-16B0-D499-37624916C4E9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4B40242-1D99-1BB3-8DCD-1164BB0FA220}"/>
              </a:ext>
            </a:extLst>
          </p:cNvPr>
          <p:cNvSpPr txBox="1"/>
          <p:nvPr userDrawn="1"/>
        </p:nvSpPr>
        <p:spPr>
          <a:xfrm>
            <a:off x="5835307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pic>
        <p:nvPicPr>
          <p:cNvPr id="13" name="Picture 3">
            <a:extLst>
              <a:ext uri="{FF2B5EF4-FFF2-40B4-BE49-F238E27FC236}">
                <a16:creationId xmlns:a16="http://schemas.microsoft.com/office/drawing/2014/main" id="{565C78F4-70EB-2B11-FC92-062249EA547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638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7">
            <a:extLst>
              <a:ext uri="{FF2B5EF4-FFF2-40B4-BE49-F238E27FC236}">
                <a16:creationId xmlns:a16="http://schemas.microsoft.com/office/drawing/2014/main" id="{1D14C74F-C6B8-BA4D-B7D2-50D8BE1D3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965891" y="538162"/>
            <a:ext cx="8503797" cy="1117523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GB"/>
              <a:t>Your Agenda Title</a:t>
            </a:r>
            <a:endParaRPr lang="en-BG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ABA020A-167C-8548-B132-41F414F8BC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956956" y="1814513"/>
            <a:ext cx="8501240" cy="4487862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A24B2D0-EC88-391E-C8D9-49C0E15EA20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5286"/>
            <a:ext cx="2545839" cy="571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6975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3A27003-DC61-C64B-B594-FC0DBDB245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E9F7"/>
          </a:solidFill>
        </p:spPr>
        <p:txBody>
          <a:bodyPr vert="horz" lIns="91440" tIns="72000" rIns="91440" bIns="756000" rtlCol="0" anchor="ctr">
            <a:noAutofit/>
          </a:bodyPr>
          <a:lstStyle>
            <a:lvl1pPr algn="ctr">
              <a:defRPr lang="id-ID" sz="18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id-ID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641450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0914E58E-8C0C-C445-92B6-E34490EA0F1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2312" y="4198939"/>
            <a:ext cx="7102475" cy="2038350"/>
          </a:xfrm>
          <a:prstGeom prst="rect">
            <a:avLst/>
          </a:prstGeom>
        </p:spPr>
        <p:txBody>
          <a:bodyPr vert="horz" tIns="144000" anchor="t">
            <a:noAutofit/>
          </a:bodyPr>
          <a:lstStyle>
            <a:lvl1pPr>
              <a:lnSpc>
                <a:spcPct val="90000"/>
              </a:lnSpc>
              <a:defRPr lang="en-US" sz="5000" b="1" i="0" kern="0" spc="-150" noProof="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Very Important </a:t>
            </a:r>
            <a:br>
              <a:rPr lang="bg-BG"/>
            </a:br>
            <a:r>
              <a:rPr lang="en-US"/>
              <a:t>Message / Statement </a:t>
            </a:r>
            <a:br>
              <a:rPr lang="bg-BG"/>
            </a:br>
            <a:r>
              <a:rPr lang="en-US"/>
              <a:t>/ Conclusion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24BB9F5E-A805-46CD-8420-640AE6C67799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59FE59C-2AB9-319A-B3AC-551DCA8B2171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F69A72E1-A963-2476-1A04-1E6BD011D44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4937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1">
    <p:bg>
      <p:bgPr>
        <a:solidFill>
          <a:srgbClr val="4A4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727FD7B2-A828-1FE3-CB47-CD1F99CE8E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33" y="-12"/>
            <a:ext cx="12192000" cy="68580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A1A1009-D767-594A-B505-AA18289D9C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8" t="21844" r="49798" b="53049"/>
          <a:stretch/>
        </p:blipFill>
        <p:spPr>
          <a:xfrm>
            <a:off x="6010102" y="3350029"/>
            <a:ext cx="6173585" cy="3507961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EB774F-D493-4254-A24C-E9681757802C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06FEC3-598C-8A4B-9E0E-C28EF72E794F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01C3E-6DDF-C561-ADB5-64AA2B167D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2312" y="4198939"/>
            <a:ext cx="7102475" cy="2038350"/>
          </a:xfrm>
          <a:prstGeom prst="rect">
            <a:avLst/>
          </a:prstGeom>
        </p:spPr>
        <p:txBody>
          <a:bodyPr vert="horz" tIns="144000" anchor="t">
            <a:noAutofit/>
          </a:bodyPr>
          <a:lstStyle>
            <a:lvl1pPr>
              <a:lnSpc>
                <a:spcPct val="90000"/>
              </a:lnSpc>
              <a:defRPr lang="en-US" sz="5000" b="1" i="0" kern="0" spc="-150" noProof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Very Important </a:t>
            </a:r>
            <a:br>
              <a:rPr lang="bg-BG"/>
            </a:br>
            <a:r>
              <a:rPr lang="en-US"/>
              <a:t>Message / Statement </a:t>
            </a:r>
            <a:br>
              <a:rPr lang="bg-BG"/>
            </a:br>
            <a:r>
              <a:rPr lang="en-US"/>
              <a:t>/ Conclusion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D8F5FC-90D4-26E2-2807-DC1F22B25176}"/>
              </a:ext>
            </a:extLst>
          </p:cNvPr>
          <p:cNvSpPr txBox="1"/>
          <p:nvPr userDrawn="1"/>
        </p:nvSpPr>
        <p:spPr>
          <a:xfrm>
            <a:off x="20929600" y="2865120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39E9BE-AB7A-2053-4DFF-C0D98D6232E8}"/>
              </a:ext>
            </a:extLst>
          </p:cNvPr>
          <p:cNvSpPr txBox="1"/>
          <p:nvPr userDrawn="1"/>
        </p:nvSpPr>
        <p:spPr>
          <a:xfrm>
            <a:off x="20482560" y="-1054608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C2906BBF-60CE-452D-63A5-4A0FC2ADC06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338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Slide 2">
    <p:bg>
      <p:bgPr>
        <a:solidFill>
          <a:srgbClr val="00B56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CF8A3091-6DB8-DCBF-D10D-5CB65CF881A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2" b="14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48EB774F-D493-4254-A24C-E9681757802C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806FEC3-598C-8A4B-9E0E-C28EF72E794F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CA01C3E-6DDF-C561-ADB5-64AA2B167D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2312" y="4198939"/>
            <a:ext cx="7102475" cy="2038350"/>
          </a:xfrm>
          <a:prstGeom prst="rect">
            <a:avLst/>
          </a:prstGeom>
        </p:spPr>
        <p:txBody>
          <a:bodyPr vert="horz" tIns="144000" anchor="t">
            <a:noAutofit/>
          </a:bodyPr>
          <a:lstStyle>
            <a:lvl1pPr>
              <a:lnSpc>
                <a:spcPct val="90000"/>
              </a:lnSpc>
              <a:defRPr lang="en-US" sz="5000" b="1" i="0" kern="0" spc="-150" noProof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Very Important </a:t>
            </a:r>
            <a:br>
              <a:rPr lang="bg-BG"/>
            </a:br>
            <a:r>
              <a:rPr lang="en-US"/>
              <a:t>Message / Statement </a:t>
            </a:r>
            <a:br>
              <a:rPr lang="bg-BG"/>
            </a:br>
            <a:r>
              <a:rPr lang="en-US"/>
              <a:t>/ Conclusion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D8F5FC-90D4-26E2-2807-DC1F22B25176}"/>
              </a:ext>
            </a:extLst>
          </p:cNvPr>
          <p:cNvSpPr txBox="1"/>
          <p:nvPr userDrawn="1"/>
        </p:nvSpPr>
        <p:spPr>
          <a:xfrm>
            <a:off x="20929600" y="2865120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339E9BE-AB7A-2053-4DFF-C0D98D6232E8}"/>
              </a:ext>
            </a:extLst>
          </p:cNvPr>
          <p:cNvSpPr txBox="1"/>
          <p:nvPr userDrawn="1"/>
        </p:nvSpPr>
        <p:spPr>
          <a:xfrm>
            <a:off x="20482560" y="-10546080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F2E64471-9F7C-3798-F442-86CB17C5626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196753-5C57-BAD0-EA7E-3AF34D839E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252" t="21844" r="49797" b="30528"/>
          <a:stretch/>
        </p:blipFill>
        <p:spPr>
          <a:xfrm rot="14400000">
            <a:off x="6285791" y="-1569976"/>
            <a:ext cx="6833061" cy="621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3367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DE9F7"/>
          </a:solidFill>
        </p:spPr>
        <p:txBody>
          <a:bodyPr vert="horz" lIns="91440" tIns="72000" rIns="91440" bIns="756000" rtlCol="0" anchor="ctr">
            <a:noAutofit/>
          </a:bodyPr>
          <a:lstStyle>
            <a:lvl1pPr algn="ctr">
              <a:defRPr lang="id-ID" sz="1800"/>
            </a:lvl1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860508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869719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97D07DB7-7D51-724B-BE5C-77B45E5DB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10747374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097676-D6A1-2D4B-BDD3-E7E914641366}"/>
              </a:ext>
            </a:extLst>
          </p:cNvPr>
          <p:cNvSpPr txBox="1"/>
          <p:nvPr userDrawn="1"/>
        </p:nvSpPr>
        <p:spPr>
          <a:xfrm>
            <a:off x="722313" y="1780674"/>
            <a:ext cx="10747374" cy="44490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C9353E-244A-3B4E-B54E-FCA42C0733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2313" y="1863725"/>
            <a:ext cx="10747375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7865173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/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72052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97D07DB7-7D51-724B-BE5C-77B45E5DB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10747375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1029E73-BFE8-B8C1-B83C-C04F70E76A7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2313" y="1863725"/>
            <a:ext cx="10747375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91525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B1AA0DB6-5A8E-3741-A2E5-D936D902DD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8973" y="4846683"/>
            <a:ext cx="5278437" cy="38855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D3701CF-5DFA-EE46-92C6-82EBEFFD83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8973" y="5312130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08E4E795-5B28-AA4F-9CA0-12577F806A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8973" y="5771692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28" name="Title 3">
            <a:extLst>
              <a:ext uri="{FF2B5EF4-FFF2-40B4-BE49-F238E27FC236}">
                <a16:creationId xmlns:a16="http://schemas.microsoft.com/office/drawing/2014/main" id="{9EE63D74-8A47-0A4F-A4FD-DE60CD33A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7BE795C-072A-459C-8648-8D68BC93FA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76E93-9883-F34D-AFCA-0B3B5698689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3" y="3356068"/>
            <a:ext cx="5294312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 err="1"/>
              <a:t>Subheadline</a:t>
            </a:r>
            <a:endParaRPr lang="en-BG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CE62990B-F803-5D9B-62E6-BC8BD007433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02087" y="2082677"/>
            <a:ext cx="4349237" cy="500366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0F176AF-19D0-9F1E-9FBE-D899F0CCBDED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30705" y="1130306"/>
            <a:ext cx="4567382" cy="524908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92A3BA3-5E9B-E1ED-64C7-CA631EFA8FF3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492243" y="1040729"/>
            <a:ext cx="4608283" cy="530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6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13228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97D07DB7-7D51-724B-BE5C-77B45E5DB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10747374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4110035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F940FE-8CAB-BB3A-3E38-B86FD66038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18873" y="3214896"/>
            <a:ext cx="6476628" cy="364310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069951F-ED4C-C940-B5BF-D5511A5CD9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2314" y="538163"/>
            <a:ext cx="7869894" cy="1139825"/>
          </a:xfrm>
        </p:spPr>
        <p:txBody>
          <a:bodyPr tIns="108000"/>
          <a:lstStyle/>
          <a:p>
            <a:r>
              <a:rPr lang="en-GB"/>
              <a:t>Simple Bullet List</a:t>
            </a:r>
            <a:endParaRPr lang="en-BG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CFE1C11C-18E9-2B2E-C6D2-D6980ACE5DE0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202505-C4F2-045D-74CA-5F4E2B26BCE7}"/>
              </a:ext>
            </a:extLst>
          </p:cNvPr>
          <p:cNvSpPr txBox="1"/>
          <p:nvPr userDrawn="1"/>
        </p:nvSpPr>
        <p:spPr>
          <a:xfrm>
            <a:off x="4507424" y="6554396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© </a:t>
            </a:r>
            <a:r>
              <a:rPr lang="en-US" sz="600">
                <a:solidFill>
                  <a:srgbClr val="7F7F7F"/>
                </a:solidFill>
                <a:latin typeface="Arial"/>
                <a:cs typeface="Arial"/>
              </a:rPr>
              <a:t>2024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</a:t>
            </a:r>
            <a:r>
              <a:rPr lang="en-US" sz="600" b="0" i="0" spc="0" baseline="0">
                <a:solidFill>
                  <a:srgbClr val="7F7F7F"/>
                </a:solidFill>
                <a:latin typeface="Arial"/>
                <a:cs typeface="Arial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Software Corporation and/or its subsidiaries or affiliates. All rights reserved.</a:t>
            </a:r>
          </a:p>
        </p:txBody>
      </p:sp>
      <p:pic>
        <p:nvPicPr>
          <p:cNvPr id="7" name="Picture 2">
            <a:hlinkClick r:id="rId3"/>
            <a:extLst>
              <a:ext uri="{FF2B5EF4-FFF2-40B4-BE49-F238E27FC236}">
                <a16:creationId xmlns:a16="http://schemas.microsoft.com/office/drawing/2014/main" id="{5E1C4C61-DE5F-D0DE-F7FE-9C3B4D7D021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6CC5C6C-69CB-AE61-6504-5E2B36EAACC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2313" y="1863725"/>
            <a:ext cx="7869895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1367462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Content with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D926C9-4396-92AF-3273-CF549EF21E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" y="7434"/>
            <a:ext cx="12191999" cy="6858000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869719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97D07DB7-7D51-724B-BE5C-77B45E5DB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10747374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3097676-D6A1-2D4B-BDD3-E7E914641366}"/>
              </a:ext>
            </a:extLst>
          </p:cNvPr>
          <p:cNvSpPr txBox="1"/>
          <p:nvPr userDrawn="1"/>
        </p:nvSpPr>
        <p:spPr>
          <a:xfrm>
            <a:off x="722313" y="1780674"/>
            <a:ext cx="10747374" cy="44490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C9353E-244A-3B4E-B54E-FCA42C07336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2313" y="1863725"/>
            <a:ext cx="10747375" cy="4365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C906B93-0B67-D520-248C-5443B567E368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B03E04-C70F-668B-90D3-1F93E7AD33A7}"/>
              </a:ext>
            </a:extLst>
          </p:cNvPr>
          <p:cNvSpPr txBox="1"/>
          <p:nvPr userDrawn="1"/>
        </p:nvSpPr>
        <p:spPr>
          <a:xfrm>
            <a:off x="4507424" y="6554396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© </a:t>
            </a:r>
            <a:r>
              <a:rPr lang="en-US" sz="600">
                <a:solidFill>
                  <a:srgbClr val="7F7F7F"/>
                </a:solidFill>
                <a:latin typeface="Arial"/>
                <a:cs typeface="Arial"/>
              </a:rPr>
              <a:t>2024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</a:t>
            </a:r>
            <a:r>
              <a:rPr lang="en-US" sz="600" b="0" i="0" spc="0" baseline="0">
                <a:solidFill>
                  <a:srgbClr val="7F7F7F"/>
                </a:solidFill>
                <a:latin typeface="Arial"/>
                <a:cs typeface="Arial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Software Corporation and/or its subsidiaries or affiliates. All rights reserved.</a:t>
            </a:r>
          </a:p>
        </p:txBody>
      </p:sp>
      <p:pic>
        <p:nvPicPr>
          <p:cNvPr id="8" name="Picture 2">
            <a:hlinkClick r:id="rId6"/>
            <a:extLst>
              <a:ext uri="{FF2B5EF4-FFF2-40B4-BE49-F238E27FC236}">
                <a16:creationId xmlns:a16="http://schemas.microsoft.com/office/drawing/2014/main" id="{E7C3ABA5-60A2-419C-88B5-B52E35110A4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2558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- no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ape, background pattern&#10;&#10;Description automatically generated">
            <a:extLst>
              <a:ext uri="{FF2B5EF4-FFF2-40B4-BE49-F238E27FC236}">
                <a16:creationId xmlns:a16="http://schemas.microsoft.com/office/drawing/2014/main" id="{94E4CBA0-29F5-8CBA-1FC4-51765EFA5F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0" y="8313"/>
            <a:ext cx="12189533" cy="6859388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267441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le Placeholder 7">
            <a:extLst>
              <a:ext uri="{FF2B5EF4-FFF2-40B4-BE49-F238E27FC236}">
                <a16:creationId xmlns:a16="http://schemas.microsoft.com/office/drawing/2014/main" id="{E8A4E56D-3AE5-7962-7465-578B476C3D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7031036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F634A4-87E7-F1DE-6B21-CED0EFD60A53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D60B39-C159-9FA0-727A-913C6331A138}"/>
              </a:ext>
            </a:extLst>
          </p:cNvPr>
          <p:cNvSpPr txBox="1"/>
          <p:nvPr userDrawn="1"/>
        </p:nvSpPr>
        <p:spPr>
          <a:xfrm>
            <a:off x="4024470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pic>
        <p:nvPicPr>
          <p:cNvPr id="8" name="Picture 2">
            <a:hlinkClick r:id="rId6"/>
            <a:extLst>
              <a:ext uri="{FF2B5EF4-FFF2-40B4-BE49-F238E27FC236}">
                <a16:creationId xmlns:a16="http://schemas.microsoft.com/office/drawing/2014/main" id="{FFD1F83E-1738-F350-CDC8-88B36B6351D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2CE5BB6-4E8C-6747-39D0-BD72F525BD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2313" y="1863725"/>
            <a:ext cx="7869895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509837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97306C-DFA1-869B-47F1-E95A7B90F8B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18873" y="3222330"/>
            <a:ext cx="6476628" cy="3643104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13228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97D07DB7-7D51-724B-BE5C-77B45E5DBA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63309" y="538163"/>
            <a:ext cx="8106377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627746-B38D-97E9-850E-555A4176B5DB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>
            <a:hlinkClick r:id="rId6"/>
            <a:extLst>
              <a:ext uri="{FF2B5EF4-FFF2-40B4-BE49-F238E27FC236}">
                <a16:creationId xmlns:a16="http://schemas.microsoft.com/office/drawing/2014/main" id="{4BB347AD-D128-4D84-46CF-37C37662B1C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63AA0A-B306-65ED-E3C1-8084A7F8B454}"/>
              </a:ext>
            </a:extLst>
          </p:cNvPr>
          <p:cNvSpPr txBox="1"/>
          <p:nvPr userDrawn="1"/>
        </p:nvSpPr>
        <p:spPr>
          <a:xfrm>
            <a:off x="4507424" y="6554396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© </a:t>
            </a:r>
            <a:r>
              <a:rPr lang="en-US" sz="600">
                <a:solidFill>
                  <a:srgbClr val="7F7F7F"/>
                </a:solidFill>
                <a:latin typeface="Arial"/>
                <a:cs typeface="Arial"/>
              </a:rPr>
              <a:t>2024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</a:t>
            </a:r>
            <a:r>
              <a:rPr lang="en-US" sz="600" b="0" i="0" spc="0" baseline="0">
                <a:solidFill>
                  <a:srgbClr val="7F7F7F"/>
                </a:solidFill>
                <a:latin typeface="Arial"/>
                <a:cs typeface="Arial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Software Corporation and/or its subsidiaries or affiliates. All rights reserved.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D4EB1-7C2A-BD4C-8F7A-E96B43158F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63309" y="1863725"/>
            <a:ext cx="8106379" cy="4365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54C64D19-1AF7-2E9D-2E64-6EB2F1BA6D6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15" y="0"/>
            <a:ext cx="2757325" cy="6117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3895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620581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6C447A6B-E87C-9A42-8E46-8CE8E1730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4"/>
            <a:ext cx="6861651" cy="1130526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D159B53-8600-873A-F790-FDA958551469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96A0A0B8-24FC-803B-5D55-A458832A27E2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6655" y="0"/>
            <a:ext cx="3653090" cy="6858000"/>
          </a:xfrm>
          <a:prstGeom prst="rect">
            <a:avLst/>
          </a:prstGeom>
        </p:spPr>
      </p:pic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66EA565F-28DA-869B-8AA6-617FEE13790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2313" y="1863725"/>
            <a:ext cx="6859587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434509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6205810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6C447A6B-E87C-9A42-8E46-8CE8E1730B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4"/>
            <a:ext cx="6766507" cy="1130526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7D3E73D0-9FBE-71EC-AE4A-1C4A9AFB3AE3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0F40EB90-92BB-4342-A8D9-FD570C980161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5476" y="0"/>
            <a:ext cx="3658165" cy="6858000"/>
          </a:xfrm>
          <a:prstGeom prst="rect">
            <a:avLst/>
          </a:prstGeom>
        </p:spPr>
      </p:pic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868DACA-82D3-785E-22EB-028DD7DFCE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2313" y="1863725"/>
            <a:ext cx="6859587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0471169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ag Cloud Slide">
    <p:bg>
      <p:bgPr>
        <a:solidFill>
          <a:srgbClr val="4A4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3E82239A-1D95-E888-94E7-192C645D81E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9" b="69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869719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9F03F98-CED0-0CDD-E747-E3400399AC43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3B2061-15B4-FCC4-55A0-0C65218A2237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2023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pic>
        <p:nvPicPr>
          <p:cNvPr id="14" name="Picture 3">
            <a:extLst>
              <a:ext uri="{FF2B5EF4-FFF2-40B4-BE49-F238E27FC236}">
                <a16:creationId xmlns:a16="http://schemas.microsoft.com/office/drawing/2014/main" id="{193623FD-4152-62AB-65C8-94A597A272B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6172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03561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9">
            <a:extLst>
              <a:ext uri="{FF2B5EF4-FFF2-40B4-BE49-F238E27FC236}">
                <a16:creationId xmlns:a16="http://schemas.microsoft.com/office/drawing/2014/main" id="{A1E54A24-0A79-4645-95BB-872276B99F3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600" y="538163"/>
            <a:ext cx="10746088" cy="1139825"/>
          </a:xfrm>
        </p:spPr>
        <p:txBody>
          <a:bodyPr vert="horz"/>
          <a:lstStyle/>
          <a:p>
            <a:r>
              <a:rPr lang="en-GB"/>
              <a:t>Click to edit Master title style</a:t>
            </a:r>
            <a:br>
              <a:rPr lang="en-GB"/>
            </a:br>
            <a:r>
              <a:rPr lang="en-GB"/>
              <a:t>Two Column Style</a:t>
            </a:r>
            <a:endParaRPr lang="en-US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54A7AE83-B9C1-1D4E-9469-01C3D28EF60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192838" y="1863725"/>
            <a:ext cx="5276850" cy="44386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950440E8-0E6A-8A19-C566-EBCEFBCF742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22313" y="1863725"/>
            <a:ext cx="5373687" cy="4365625"/>
          </a:xfrm>
        </p:spPr>
        <p:txBody>
          <a:bodyPr/>
          <a:lstStyle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9719639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1138295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3B4A0B0-544B-4680-B496-7634409EE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600" y="538163"/>
            <a:ext cx="10746088" cy="1139825"/>
          </a:xfrm>
        </p:spPr>
        <p:txBody>
          <a:bodyPr vert="horz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1124C9F4-9F1E-5D4F-8CC2-BAA0F34CFB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22311" y="1851949"/>
            <a:ext cx="3459164" cy="445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B28A142A-B0F7-C544-B3CD-9A6546563D7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358709" y="1851949"/>
            <a:ext cx="3459164" cy="445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8E67F24-9CF1-9547-BD5E-84589B31B4E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10527" y="1851949"/>
            <a:ext cx="3459161" cy="445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1346583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Green No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3" name="Picture 2">
            <a:extLst>
              <a:ext uri="{FF2B5EF4-FFF2-40B4-BE49-F238E27FC236}">
                <a16:creationId xmlns:a16="http://schemas.microsoft.com/office/drawing/2014/main" id="{77BE795C-072A-459C-8648-8D68BC93FA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89036C18-8578-F994-7F32-E082097339E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8973" y="4846683"/>
            <a:ext cx="5278437" cy="38855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DF9BCBC6-C555-49A7-B6CC-40448EBEA66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8973" y="5312130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CB18D21E-5600-A11C-8926-6903DA6D7A0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8973" y="5771692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5" name="Title 3">
            <a:extLst>
              <a:ext uri="{FF2B5EF4-FFF2-40B4-BE49-F238E27FC236}">
                <a16:creationId xmlns:a16="http://schemas.microsoft.com/office/drawing/2014/main" id="{CA34B93B-695C-5230-AAC8-AB453BA1CA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C796F52-2E5C-0F10-CF67-3ABA3132B52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3" y="3356068"/>
            <a:ext cx="5294312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 err="1"/>
              <a:t>Subheadline</a:t>
            </a:r>
            <a:endParaRPr lang="en-BG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F6A93-FBEC-F6A4-124A-D2BD78FAB0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1170"/>
          <a:stretch/>
        </p:blipFill>
        <p:spPr>
          <a:xfrm>
            <a:off x="6807200" y="-80211"/>
            <a:ext cx="5384800" cy="6935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6935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982930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43B29C63-2AD6-4DE5-B0A2-CB6E5C4AD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600" y="538163"/>
            <a:ext cx="10746088" cy="1139825"/>
          </a:xfrm>
        </p:spPr>
        <p:txBody>
          <a:bodyPr vert="horz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7A8F6A1-E4E4-4646-933F-3032F97511D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2313" y="1857737"/>
            <a:ext cx="2528887" cy="4444638"/>
          </a:xfrm>
        </p:spPr>
        <p:txBody>
          <a:bodyPr/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lvl1pPr>
            <a:lvl2pPr marL="225425" indent="0">
              <a:buNone/>
              <a:defRPr/>
            </a:lvl2pPr>
            <a:lvl3pPr marL="447675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A3A8B205-3828-1A4D-9D4B-309BF2F3FF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46660" y="1857737"/>
            <a:ext cx="2554090" cy="4444638"/>
          </a:xfrm>
        </p:spPr>
        <p:txBody>
          <a:bodyPr/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lvl1pPr>
            <a:lvl2pPr marL="225425" indent="0">
              <a:buNone/>
              <a:defRPr/>
            </a:lvl2pPr>
            <a:lvl3pPr marL="447675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B4C483FE-70FF-7041-9119-FDE32D70CAC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71006" y="1857737"/>
            <a:ext cx="2554090" cy="4444638"/>
          </a:xfrm>
        </p:spPr>
        <p:txBody>
          <a:bodyPr/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lvl1pPr>
            <a:lvl2pPr marL="225425" indent="0">
              <a:buNone/>
              <a:defRPr/>
            </a:lvl2pPr>
            <a:lvl3pPr marL="447675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F6086923-DD39-8546-9401-95099CDCAA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923633" y="1857737"/>
            <a:ext cx="2554090" cy="4444638"/>
          </a:xfrm>
        </p:spPr>
        <p:txBody>
          <a:bodyPr/>
          <a:lstStyle>
            <a:lvl1pPr marL="0" indent="0">
              <a:lnSpc>
                <a:spcPct val="90000"/>
              </a:lnSpc>
              <a:buFont typeface="Arial" panose="020B0604020202020204" pitchFamily="34" charset="0"/>
              <a:buNone/>
              <a:defRPr/>
            </a:lvl1pPr>
            <a:lvl2pPr marL="225425" indent="0">
              <a:buNone/>
              <a:defRPr/>
            </a:lvl2pPr>
            <a:lvl3pPr marL="447675" indent="0">
              <a:buNone/>
              <a:defRPr/>
            </a:lvl3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68382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9951F-ED4C-C940-B5BF-D5511A5CD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8010525" cy="909637"/>
          </a:xfrm>
        </p:spPr>
        <p:txBody>
          <a:bodyPr tIns="10800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05F93B13-79C7-D043-BA6B-61F781D9B5F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1677988"/>
            <a:ext cx="5278437" cy="455611"/>
          </a:xfrm>
        </p:spPr>
        <p:txBody>
          <a:bodyPr/>
          <a:lstStyle>
            <a:lvl1pPr marL="0" indent="0">
              <a:buNone/>
              <a:defRPr b="1" i="0" spc="-1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Topic 1</a:t>
            </a:r>
            <a:endParaRPr lang="en-BG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CC55D09-8538-334E-A1E1-71B22D8027B5}"/>
              </a:ext>
            </a:extLst>
          </p:cNvPr>
          <p:cNvSpPr txBox="1"/>
          <p:nvPr userDrawn="1"/>
        </p:nvSpPr>
        <p:spPr>
          <a:xfrm>
            <a:off x="2151529" y="1882588"/>
            <a:ext cx="0" cy="0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algn="l"/>
            <a:endParaRPr lang="en-B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B67CE013-E7C8-B849-A3FC-A0574A8A9A3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97283" y="1677988"/>
            <a:ext cx="5278437" cy="455611"/>
          </a:xfrm>
        </p:spPr>
        <p:txBody>
          <a:bodyPr/>
          <a:lstStyle>
            <a:lvl1pPr marL="0" indent="0">
              <a:buNone/>
              <a:defRPr b="1" i="0" spc="-10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Topic 2</a:t>
            </a:r>
            <a:endParaRPr lang="en-BG"/>
          </a:p>
        </p:txBody>
      </p:sp>
      <p:sp>
        <p:nvSpPr>
          <p:cNvPr id="11" name="Text Placeholder 3">
            <a:extLst>
              <a:ext uri="{FF2B5EF4-FFF2-40B4-BE49-F238E27FC236}">
                <a16:creationId xmlns:a16="http://schemas.microsoft.com/office/drawing/2014/main" id="{D148B8A9-EDCF-FE41-AFC9-FAEC5D5C7B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3900" y="2362200"/>
            <a:ext cx="5276850" cy="3875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8EB97B37-7995-DB4F-ACD9-6F4ED7D8061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82020" y="2362200"/>
            <a:ext cx="5276850" cy="38750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791945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lumn with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9951F-ED4C-C940-B5BF-D5511A5CD9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7102475" cy="909637"/>
          </a:xfrm>
        </p:spPr>
        <p:txBody>
          <a:bodyPr tIns="10800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14E6BE96-7B0A-F94A-B96E-1C7E0D03F3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22313" y="2226366"/>
            <a:ext cx="3459162" cy="4010922"/>
          </a:xfrm>
        </p:spPr>
        <p:txBody>
          <a:bodyPr tIns="36000"/>
          <a:lstStyle>
            <a:lvl1pPr marL="0" indent="0">
              <a:lnSpc>
                <a:spcPct val="120000"/>
              </a:lnSpc>
              <a:buNone/>
              <a:defRPr sz="2000" b="0" i="0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Contrary to popular belief, Lorem Ipsum is not simply random text. It has roots in a piece of classical Latin literature from 45 BC, making it over 2000 years old.</a:t>
            </a:r>
            <a:endParaRPr lang="en-BG"/>
          </a:p>
        </p:txBody>
      </p:sp>
      <p:sp>
        <p:nvSpPr>
          <p:cNvPr id="9" name="Text Placeholder 7">
            <a:extLst>
              <a:ext uri="{FF2B5EF4-FFF2-40B4-BE49-F238E27FC236}">
                <a16:creationId xmlns:a16="http://schemas.microsoft.com/office/drawing/2014/main" id="{9F9D9998-0CE0-0441-A69C-9694964055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359275" y="2226366"/>
            <a:ext cx="3467099" cy="4010922"/>
          </a:xfrm>
        </p:spPr>
        <p:txBody>
          <a:bodyPr tIns="36000"/>
          <a:lstStyle>
            <a:lvl1pPr marL="0" indent="0">
              <a:lnSpc>
                <a:spcPct val="120000"/>
              </a:lnSpc>
              <a:buNone/>
              <a:defRPr sz="2000" b="0" i="0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Contrary to popular belief, Lorem Ipsum is not simply random text. It has roots in a piece of classical Latin literature from 45 BC, making it over 2000 years old</a:t>
            </a:r>
            <a:endParaRPr lang="en-BG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04C25D13-53AB-804E-8F48-9FEEE4C8F85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002588" y="2226366"/>
            <a:ext cx="3467099" cy="4010922"/>
          </a:xfrm>
        </p:spPr>
        <p:txBody>
          <a:bodyPr tIns="36000"/>
          <a:lstStyle>
            <a:lvl1pPr marL="0" indent="0">
              <a:lnSpc>
                <a:spcPct val="120000"/>
              </a:lnSpc>
              <a:buNone/>
              <a:defRPr sz="2000" b="0" i="0" spc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Contrary to popular belief, Lorem Ipsum is not simply random text. It has roots in a piece of classical Latin literature from 45 BC, making it over 2000 years old.</a:t>
            </a:r>
            <a:endParaRPr lang="en-BG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726DDAF-094D-974B-82E0-4E14EC03BAE4}"/>
              </a:ext>
            </a:extLst>
          </p:cNvPr>
          <p:cNvSpPr txBox="1"/>
          <p:nvPr userDrawn="1"/>
        </p:nvSpPr>
        <p:spPr>
          <a:xfrm>
            <a:off x="2624866" y="1947134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7">
            <a:extLst>
              <a:ext uri="{FF2B5EF4-FFF2-40B4-BE49-F238E27FC236}">
                <a16:creationId xmlns:a16="http://schemas.microsoft.com/office/drawing/2014/main" id="{291E0E34-AD4F-0F47-AF74-1B26AAD2B2F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1568658"/>
            <a:ext cx="7102475" cy="474150"/>
          </a:xfrm>
        </p:spPr>
        <p:txBody>
          <a:bodyPr/>
          <a:lstStyle>
            <a:lvl1pPr marL="0" indent="0">
              <a:buNone/>
              <a:defRPr b="0" i="0" spc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 err="1"/>
              <a:t>Subheadline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413731295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187264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348BA764-5690-C74C-98C8-5AD362BFC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5278437" cy="1139825"/>
          </a:xfrm>
        </p:spPr>
        <p:txBody>
          <a:bodyPr tIns="10800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214D3DB-DB34-F441-B966-C041056B08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8748" y="0"/>
            <a:ext cx="5993252" cy="6858000"/>
          </a:xfrm>
          <a:solidFill>
            <a:schemeClr val="bg2"/>
          </a:solidFill>
        </p:spPr>
        <p:txBody>
          <a:bodyPr vert="horz" lIns="91440" tIns="72000" rIns="91440" bIns="756000" rtlCol="0" anchor="ctr">
            <a:noAutofit/>
          </a:bodyPr>
          <a:lstStyle>
            <a:lvl1pPr marL="0" indent="0">
              <a:buNone/>
              <a:defRPr lang="en-US" sz="18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en-US"/>
              <a:t>Click icon to add picture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B3F9C52-3A71-4524-8B14-37E73BA412E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798BE631-707E-324E-A381-F3D99D052E2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22313" y="1808922"/>
            <a:ext cx="5278437" cy="442836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CB971A-E2FD-954D-BF76-66E98685F3A4}"/>
              </a:ext>
            </a:extLst>
          </p:cNvPr>
          <p:cNvSpPr txBox="1"/>
          <p:nvPr userDrawn="1"/>
        </p:nvSpPr>
        <p:spPr>
          <a:xfrm>
            <a:off x="28331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0484629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lid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900441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348BA764-5690-C74C-98C8-5AD362BFC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1252" y="538163"/>
            <a:ext cx="5278437" cy="1139825"/>
          </a:xfrm>
        </p:spPr>
        <p:txBody>
          <a:bodyPr tIns="108000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13" name="Picture Placeholder 13">
            <a:extLst>
              <a:ext uri="{FF2B5EF4-FFF2-40B4-BE49-F238E27FC236}">
                <a16:creationId xmlns:a16="http://schemas.microsoft.com/office/drawing/2014/main" id="{D214D3DB-DB34-F441-B966-C041056B089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78085" cy="6858000"/>
          </a:xfrm>
          <a:solidFill>
            <a:schemeClr val="bg2"/>
          </a:solidFill>
        </p:spPr>
        <p:txBody>
          <a:bodyPr vert="horz" lIns="91440" tIns="72000" rIns="91440" bIns="756000" rtlCol="0" anchor="ctr">
            <a:noAutofit/>
          </a:bodyPr>
          <a:lstStyle>
            <a:lvl1pPr marL="0" indent="0">
              <a:buNone/>
              <a:defRPr lang="en-US" sz="18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en-US"/>
              <a:t>Click icon to add picture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CCB16D7C-13E7-8F44-B567-E0CB454B81BD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7">
            <a:extLst>
              <a:ext uri="{FF2B5EF4-FFF2-40B4-BE49-F238E27FC236}">
                <a16:creationId xmlns:a16="http://schemas.microsoft.com/office/drawing/2014/main" id="{6D956066-0822-7C4E-B1F5-A5FF044796A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188767" y="1808922"/>
            <a:ext cx="5278437" cy="442836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48103B8-912B-6840-91F6-51424D8F16B3}"/>
              </a:ext>
            </a:extLst>
          </p:cNvPr>
          <p:cNvSpPr txBox="1"/>
          <p:nvPr userDrawn="1"/>
        </p:nvSpPr>
        <p:spPr>
          <a:xfrm>
            <a:off x="6178550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2404355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raphic 14">
            <a:extLst>
              <a:ext uri="{FF2B5EF4-FFF2-40B4-BE49-F238E27FC236}">
                <a16:creationId xmlns:a16="http://schemas.microsoft.com/office/drawing/2014/main" id="{948DD2CE-C5C0-B638-578D-4AFEC1F6D90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" r="-21966"/>
          <a:stretch/>
        </p:blipFill>
        <p:spPr>
          <a:xfrm>
            <a:off x="-1" y="-4"/>
            <a:ext cx="5741581" cy="6858001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413932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8" name="Graphic 10">
            <a:extLst>
              <a:ext uri="{FF2B5EF4-FFF2-40B4-BE49-F238E27FC236}">
                <a16:creationId xmlns:a16="http://schemas.microsoft.com/office/drawing/2014/main" id="{3A6E4564-0AFD-394C-86C5-9468022082D4}"/>
              </a:ext>
            </a:extLst>
          </p:cNvPr>
          <p:cNvGrpSpPr/>
          <p:nvPr userDrawn="1"/>
        </p:nvGrpSpPr>
        <p:grpSpPr>
          <a:xfrm>
            <a:off x="5173278" y="538163"/>
            <a:ext cx="2554288" cy="1464044"/>
            <a:chOff x="7355176" y="1247511"/>
            <a:chExt cx="2101340" cy="1204427"/>
          </a:xfrm>
          <a:solidFill>
            <a:srgbClr val="008963"/>
          </a:solidFill>
        </p:grpSpPr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4E94DD7A-9189-4548-B3D7-D71AED474814}"/>
                </a:ext>
              </a:extLst>
            </p:cNvPr>
            <p:cNvSpPr/>
            <p:nvPr/>
          </p:nvSpPr>
          <p:spPr>
            <a:xfrm>
              <a:off x="7352293" y="1247383"/>
              <a:ext cx="999261" cy="1205383"/>
            </a:xfrm>
            <a:custGeom>
              <a:avLst/>
              <a:gdLst>
                <a:gd name="connsiteX0" fmla="*/ 501072 w 999261"/>
                <a:gd name="connsiteY0" fmla="*/ 128 h 1205383"/>
                <a:gd name="connsiteX1" fmla="*/ 9 w 999261"/>
                <a:gd name="connsiteY1" fmla="*/ 494325 h 1205383"/>
                <a:gd name="connsiteX2" fmla="*/ 495324 w 999261"/>
                <a:gd name="connsiteY2" fmla="*/ 994258 h 1205383"/>
                <a:gd name="connsiteX3" fmla="*/ 495324 w 999261"/>
                <a:gd name="connsiteY3" fmla="*/ 1205383 h 1205383"/>
                <a:gd name="connsiteX4" fmla="*/ 838884 w 999261"/>
                <a:gd name="connsiteY4" fmla="*/ 862408 h 1205383"/>
                <a:gd name="connsiteX5" fmla="*/ 867242 w 999261"/>
                <a:gd name="connsiteY5" fmla="*/ 160023 h 1205383"/>
                <a:gd name="connsiteX6" fmla="*/ 501072 w 999261"/>
                <a:gd name="connsiteY6" fmla="*/ 0 h 120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61" h="1205383">
                  <a:moveTo>
                    <a:pt x="501072" y="128"/>
                  </a:moveTo>
                  <a:cubicBezTo>
                    <a:pt x="225931" y="-1459"/>
                    <a:pt x="1599" y="219805"/>
                    <a:pt x="9" y="494325"/>
                  </a:cubicBezTo>
                  <a:cubicBezTo>
                    <a:pt x="-1582" y="768845"/>
                    <a:pt x="220183" y="992671"/>
                    <a:pt x="495324" y="994258"/>
                  </a:cubicBezTo>
                  <a:lnTo>
                    <a:pt x="495324" y="1205383"/>
                  </a:lnTo>
                  <a:lnTo>
                    <a:pt x="838884" y="862408"/>
                  </a:lnTo>
                  <a:cubicBezTo>
                    <a:pt x="1041098" y="676263"/>
                    <a:pt x="1053808" y="361793"/>
                    <a:pt x="867242" y="160023"/>
                  </a:cubicBezTo>
                  <a:cubicBezTo>
                    <a:pt x="772905" y="58016"/>
                    <a:pt x="640170" y="0"/>
                    <a:pt x="501072" y="0"/>
                  </a:cubicBezTo>
                  <a:close/>
                </a:path>
              </a:pathLst>
            </a:custGeom>
            <a:grpFill/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CDEC9423-D3E3-AC4E-8565-1B8DA4881327}"/>
                </a:ext>
              </a:extLst>
            </p:cNvPr>
            <p:cNvSpPr/>
            <p:nvPr/>
          </p:nvSpPr>
          <p:spPr>
            <a:xfrm>
              <a:off x="8460710" y="1247606"/>
              <a:ext cx="996380" cy="1205223"/>
            </a:xfrm>
            <a:custGeom>
              <a:avLst/>
              <a:gdLst>
                <a:gd name="connsiteX0" fmla="*/ 996380 w 996380"/>
                <a:gd name="connsiteY0" fmla="*/ 497033 h 1205223"/>
                <a:gd name="connsiteX1" fmla="*/ 498126 w 996380"/>
                <a:gd name="connsiteY1" fmla="*/ 0 h 1205223"/>
                <a:gd name="connsiteX2" fmla="*/ 0 w 996380"/>
                <a:gd name="connsiteY2" fmla="*/ 497103 h 1205223"/>
                <a:gd name="connsiteX3" fmla="*/ 492378 w 996380"/>
                <a:gd name="connsiteY3" fmla="*/ 994098 h 1205223"/>
                <a:gd name="connsiteX4" fmla="*/ 492378 w 996380"/>
                <a:gd name="connsiteY4" fmla="*/ 1205224 h 1205223"/>
                <a:gd name="connsiteX5" fmla="*/ 836001 w 996380"/>
                <a:gd name="connsiteY5" fmla="*/ 862440 h 1205223"/>
                <a:gd name="connsiteX6" fmla="*/ 996380 w 996380"/>
                <a:gd name="connsiteY6" fmla="*/ 497033 h 120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380" h="1205223">
                  <a:moveTo>
                    <a:pt x="996380" y="497033"/>
                  </a:moveTo>
                  <a:cubicBezTo>
                    <a:pt x="996380" y="222513"/>
                    <a:pt x="773280" y="-19"/>
                    <a:pt x="498126" y="0"/>
                  </a:cubicBezTo>
                  <a:cubicBezTo>
                    <a:pt x="223036" y="19"/>
                    <a:pt x="0" y="222577"/>
                    <a:pt x="0" y="497103"/>
                  </a:cubicBezTo>
                  <a:cubicBezTo>
                    <a:pt x="0" y="769348"/>
                    <a:pt x="219523" y="990925"/>
                    <a:pt x="492378" y="994098"/>
                  </a:cubicBezTo>
                  <a:lnTo>
                    <a:pt x="492378" y="1205224"/>
                  </a:lnTo>
                  <a:lnTo>
                    <a:pt x="836001" y="862440"/>
                  </a:lnTo>
                  <a:cubicBezTo>
                    <a:pt x="938386" y="768399"/>
                    <a:pt x="996508" y="635861"/>
                    <a:pt x="996380" y="497033"/>
                  </a:cubicBezTo>
                  <a:close/>
                </a:path>
              </a:pathLst>
            </a:custGeom>
            <a:grpFill/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0589BE5-6A57-8F4D-9D8C-C52E1A56647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199529" y="2133601"/>
            <a:ext cx="6270160" cy="3201988"/>
          </a:xfrm>
        </p:spPr>
        <p:txBody>
          <a:bodyPr tIns="108000"/>
          <a:lstStyle>
            <a:lvl1pPr marL="0" indent="0">
              <a:lnSpc>
                <a:spcPct val="80000"/>
              </a:lnSpc>
              <a:buNone/>
              <a:defRPr sz="4000" b="1" spc="-1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Quote Slide, Enter Quote Here.”</a:t>
            </a:r>
          </a:p>
          <a:p>
            <a:pPr lvl="0"/>
            <a:endParaRPr lang="en-GB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15FBD6B-2193-5748-97C2-9D65081F37D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198287" y="5584345"/>
            <a:ext cx="6278116" cy="414323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2000" b="1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3F18DBE1-9B92-D54B-A7D7-214D918E2C1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198287" y="5998670"/>
            <a:ext cx="6278116" cy="321052"/>
          </a:xfrm>
        </p:spPr>
        <p:txBody>
          <a:bodyPr tIns="72000" anchor="t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Title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795217E5-E444-2F42-BDF3-093FC00C6F30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7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1190F6A3-E932-A24A-9953-B1E4E911E0F0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5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B7BD70-621C-CC49-8746-9DC52C4D35B9}"/>
              </a:ext>
            </a:extLst>
          </p:cNvPr>
          <p:cNvSpPr txBox="1"/>
          <p:nvPr userDrawn="1"/>
        </p:nvSpPr>
        <p:spPr>
          <a:xfrm>
            <a:off x="5202387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AC06D23-923F-E339-D21B-9D21B2543C42}"/>
              </a:ext>
            </a:extLst>
          </p:cNvPr>
          <p:cNvSpPr txBox="1"/>
          <p:nvPr userDrawn="1"/>
        </p:nvSpPr>
        <p:spPr>
          <a:xfrm>
            <a:off x="20443371" y="8098971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29" name="Picture 3">
            <a:extLst>
              <a:ext uri="{FF2B5EF4-FFF2-40B4-BE49-F238E27FC236}">
                <a16:creationId xmlns:a16="http://schemas.microsoft.com/office/drawing/2014/main" id="{C56B1144-540E-1191-631D-F015DF9B66B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412912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84872374-72A7-7A45-ABE4-B1FF923979E4}"/>
              </a:ext>
            </a:extLst>
          </p:cNvPr>
          <p:cNvSpPr/>
          <p:nvPr userDrawn="1"/>
        </p:nvSpPr>
        <p:spPr>
          <a:xfrm>
            <a:off x="6109382" y="0"/>
            <a:ext cx="6082618" cy="6858000"/>
          </a:xfrm>
          <a:prstGeom prst="rect">
            <a:avLst/>
          </a:prstGeom>
          <a:solidFill>
            <a:srgbClr val="5573ED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F3E9104-9807-FDF1-7511-0C4BA60547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t="491" b="491"/>
          <a:stretch/>
        </p:blipFill>
        <p:spPr>
          <a:xfrm>
            <a:off x="6109382" y="0"/>
            <a:ext cx="6082618" cy="6858000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323327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9" imgH="349" progId="TCLayout.ActiveDocument.1">
                  <p:embed/>
                </p:oleObj>
              </mc:Choice>
              <mc:Fallback>
                <p:oleObj name="think-cell Slide" r:id="rId5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Picture Placeholder 13">
            <a:extLst>
              <a:ext uri="{FF2B5EF4-FFF2-40B4-BE49-F238E27FC236}">
                <a16:creationId xmlns:a16="http://schemas.microsoft.com/office/drawing/2014/main" id="{FE70C55F-FA1C-E44F-B935-846720A2D16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109382" cy="6858000"/>
          </a:xfrm>
          <a:solidFill>
            <a:schemeClr val="bg2"/>
          </a:solidFill>
        </p:spPr>
        <p:txBody>
          <a:bodyPr vert="horz" lIns="91440" tIns="72000" rIns="91440" bIns="756000" rtlCol="0" anchor="ctr">
            <a:noAutofit/>
          </a:bodyPr>
          <a:lstStyle>
            <a:lvl1pPr marL="0" indent="0">
              <a:buNone/>
              <a:defRPr lang="en-US" sz="18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en-US"/>
              <a:t>Click icon to add picture</a:t>
            </a:r>
          </a:p>
        </p:txBody>
      </p:sp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FE956ECD-98A7-BB48-AD4E-41CD7BA5A6AA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7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341D0F29-2B64-464A-AF00-6DC7474EA211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5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7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2">
            <a:extLst>
              <a:ext uri="{FF2B5EF4-FFF2-40B4-BE49-F238E27FC236}">
                <a16:creationId xmlns:a16="http://schemas.microsoft.com/office/drawing/2014/main" id="{CAF5AAA1-BBCB-40FE-8286-4581A3B984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  <p:grpSp>
        <p:nvGrpSpPr>
          <p:cNvPr id="23" name="Graphic 10">
            <a:extLst>
              <a:ext uri="{FF2B5EF4-FFF2-40B4-BE49-F238E27FC236}">
                <a16:creationId xmlns:a16="http://schemas.microsoft.com/office/drawing/2014/main" id="{5B7617CC-6FDB-EA47-A30B-F937416FF4A3}"/>
              </a:ext>
            </a:extLst>
          </p:cNvPr>
          <p:cNvGrpSpPr/>
          <p:nvPr userDrawn="1"/>
        </p:nvGrpSpPr>
        <p:grpSpPr>
          <a:xfrm>
            <a:off x="6275809" y="1144506"/>
            <a:ext cx="1421987" cy="786516"/>
            <a:chOff x="7352293" y="1247383"/>
            <a:chExt cx="2104797" cy="1205446"/>
          </a:xfrm>
          <a:solidFill>
            <a:schemeClr val="accent4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102DEC17-749A-5745-A3C8-8A951CB042CD}"/>
                </a:ext>
              </a:extLst>
            </p:cNvPr>
            <p:cNvSpPr/>
            <p:nvPr/>
          </p:nvSpPr>
          <p:spPr>
            <a:xfrm>
              <a:off x="7352293" y="1247383"/>
              <a:ext cx="999261" cy="1205383"/>
            </a:xfrm>
            <a:custGeom>
              <a:avLst/>
              <a:gdLst>
                <a:gd name="connsiteX0" fmla="*/ 501072 w 999261"/>
                <a:gd name="connsiteY0" fmla="*/ 128 h 1205383"/>
                <a:gd name="connsiteX1" fmla="*/ 9 w 999261"/>
                <a:gd name="connsiteY1" fmla="*/ 494325 h 1205383"/>
                <a:gd name="connsiteX2" fmla="*/ 495324 w 999261"/>
                <a:gd name="connsiteY2" fmla="*/ 994258 h 1205383"/>
                <a:gd name="connsiteX3" fmla="*/ 495324 w 999261"/>
                <a:gd name="connsiteY3" fmla="*/ 1205383 h 1205383"/>
                <a:gd name="connsiteX4" fmla="*/ 838884 w 999261"/>
                <a:gd name="connsiteY4" fmla="*/ 862408 h 1205383"/>
                <a:gd name="connsiteX5" fmla="*/ 867242 w 999261"/>
                <a:gd name="connsiteY5" fmla="*/ 160023 h 1205383"/>
                <a:gd name="connsiteX6" fmla="*/ 501072 w 999261"/>
                <a:gd name="connsiteY6" fmla="*/ 0 h 120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61" h="1205383">
                  <a:moveTo>
                    <a:pt x="501072" y="128"/>
                  </a:moveTo>
                  <a:cubicBezTo>
                    <a:pt x="225931" y="-1459"/>
                    <a:pt x="1599" y="219805"/>
                    <a:pt x="9" y="494325"/>
                  </a:cubicBezTo>
                  <a:cubicBezTo>
                    <a:pt x="-1582" y="768845"/>
                    <a:pt x="220183" y="992671"/>
                    <a:pt x="495324" y="994258"/>
                  </a:cubicBezTo>
                  <a:lnTo>
                    <a:pt x="495324" y="1205383"/>
                  </a:lnTo>
                  <a:lnTo>
                    <a:pt x="838884" y="862408"/>
                  </a:lnTo>
                  <a:cubicBezTo>
                    <a:pt x="1041098" y="676263"/>
                    <a:pt x="1053808" y="361793"/>
                    <a:pt x="867242" y="160023"/>
                  </a:cubicBezTo>
                  <a:cubicBezTo>
                    <a:pt x="772905" y="58016"/>
                    <a:pt x="640170" y="0"/>
                    <a:pt x="501072" y="0"/>
                  </a:cubicBezTo>
                  <a:close/>
                </a:path>
              </a:pathLst>
            </a:custGeom>
            <a:grpFill/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solidFill>
                  <a:srgbClr val="CDFFC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0DCD6703-F5A1-2C43-8B04-5009508CED50}"/>
                </a:ext>
              </a:extLst>
            </p:cNvPr>
            <p:cNvSpPr/>
            <p:nvPr/>
          </p:nvSpPr>
          <p:spPr>
            <a:xfrm>
              <a:off x="8460710" y="1247606"/>
              <a:ext cx="996380" cy="1205223"/>
            </a:xfrm>
            <a:custGeom>
              <a:avLst/>
              <a:gdLst>
                <a:gd name="connsiteX0" fmla="*/ 996380 w 996380"/>
                <a:gd name="connsiteY0" fmla="*/ 497033 h 1205223"/>
                <a:gd name="connsiteX1" fmla="*/ 498126 w 996380"/>
                <a:gd name="connsiteY1" fmla="*/ 0 h 1205223"/>
                <a:gd name="connsiteX2" fmla="*/ 0 w 996380"/>
                <a:gd name="connsiteY2" fmla="*/ 497103 h 1205223"/>
                <a:gd name="connsiteX3" fmla="*/ 492378 w 996380"/>
                <a:gd name="connsiteY3" fmla="*/ 994098 h 1205223"/>
                <a:gd name="connsiteX4" fmla="*/ 492378 w 996380"/>
                <a:gd name="connsiteY4" fmla="*/ 1205224 h 1205223"/>
                <a:gd name="connsiteX5" fmla="*/ 836001 w 996380"/>
                <a:gd name="connsiteY5" fmla="*/ 862440 h 1205223"/>
                <a:gd name="connsiteX6" fmla="*/ 996380 w 996380"/>
                <a:gd name="connsiteY6" fmla="*/ 497033 h 120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380" h="1205223">
                  <a:moveTo>
                    <a:pt x="996380" y="497033"/>
                  </a:moveTo>
                  <a:cubicBezTo>
                    <a:pt x="996380" y="222513"/>
                    <a:pt x="773280" y="-19"/>
                    <a:pt x="498126" y="0"/>
                  </a:cubicBezTo>
                  <a:cubicBezTo>
                    <a:pt x="223036" y="19"/>
                    <a:pt x="0" y="222577"/>
                    <a:pt x="0" y="497103"/>
                  </a:cubicBezTo>
                  <a:cubicBezTo>
                    <a:pt x="0" y="769348"/>
                    <a:pt x="219523" y="990925"/>
                    <a:pt x="492378" y="994098"/>
                  </a:cubicBezTo>
                  <a:lnTo>
                    <a:pt x="492378" y="1205224"/>
                  </a:lnTo>
                  <a:lnTo>
                    <a:pt x="836001" y="862440"/>
                  </a:lnTo>
                  <a:cubicBezTo>
                    <a:pt x="938386" y="768399"/>
                    <a:pt x="996508" y="635861"/>
                    <a:pt x="996380" y="497033"/>
                  </a:cubicBezTo>
                  <a:close/>
                </a:path>
              </a:pathLst>
            </a:custGeom>
            <a:grpFill/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solidFill>
                  <a:srgbClr val="CDFFC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F575823E-4AE2-E44E-AE42-22F39C525D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578421" y="6027738"/>
            <a:ext cx="4891267" cy="315387"/>
          </a:xfrm>
        </p:spPr>
        <p:txBody>
          <a:bodyPr tIns="72000" anchor="t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85BA675-54BD-2446-AC6B-564132E6194A}"/>
              </a:ext>
            </a:extLst>
          </p:cNvPr>
          <p:cNvSpPr txBox="1"/>
          <p:nvPr userDrawn="1"/>
        </p:nvSpPr>
        <p:spPr>
          <a:xfrm>
            <a:off x="6578421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A0A3F1FD-95F0-2948-9D5D-3521866F62D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78421" y="5571495"/>
            <a:ext cx="4891267" cy="434001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F1425309-3F12-D09E-2726-8CE0FEA705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78421" y="2133601"/>
            <a:ext cx="4891268" cy="3201988"/>
          </a:xfrm>
        </p:spPr>
        <p:txBody>
          <a:bodyPr tIns="108000"/>
          <a:lstStyle>
            <a:lvl1pPr marL="0" indent="0">
              <a:lnSpc>
                <a:spcPct val="80000"/>
              </a:lnSpc>
              <a:buNone/>
              <a:defRPr sz="4000" b="1" spc="-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Quote Slide, Enter Quote Here.”</a:t>
            </a:r>
          </a:p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46711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full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F9615A0-0E38-EA4B-A4CD-971B0012D7A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445B2FD4-94CD-999B-43EA-3AF1C25DEA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1" t="-21668" b="1"/>
          <a:stretch/>
        </p:blipFill>
        <p:spPr>
          <a:xfrm>
            <a:off x="0" y="69551"/>
            <a:ext cx="12192000" cy="6858000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585199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16F1C15D-96CD-B54C-9B65-84F58E5EFBB7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aphic 10">
            <a:extLst>
              <a:ext uri="{FF2B5EF4-FFF2-40B4-BE49-F238E27FC236}">
                <a16:creationId xmlns:a16="http://schemas.microsoft.com/office/drawing/2014/main" id="{932DF292-4833-B247-953B-D4EA83227C77}"/>
              </a:ext>
            </a:extLst>
          </p:cNvPr>
          <p:cNvGrpSpPr/>
          <p:nvPr userDrawn="1"/>
        </p:nvGrpSpPr>
        <p:grpSpPr>
          <a:xfrm>
            <a:off x="757914" y="758595"/>
            <a:ext cx="2493286" cy="1429079"/>
            <a:chOff x="7355176" y="1247511"/>
            <a:chExt cx="2101340" cy="1204427"/>
          </a:xfrm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5D57D39-0B16-A64B-8443-72A68E313FB5}"/>
                </a:ext>
              </a:extLst>
            </p:cNvPr>
            <p:cNvSpPr/>
            <p:nvPr/>
          </p:nvSpPr>
          <p:spPr>
            <a:xfrm>
              <a:off x="7352293" y="1247383"/>
              <a:ext cx="999261" cy="1205383"/>
            </a:xfrm>
            <a:custGeom>
              <a:avLst/>
              <a:gdLst>
                <a:gd name="connsiteX0" fmla="*/ 501072 w 999261"/>
                <a:gd name="connsiteY0" fmla="*/ 128 h 1205383"/>
                <a:gd name="connsiteX1" fmla="*/ 9 w 999261"/>
                <a:gd name="connsiteY1" fmla="*/ 494325 h 1205383"/>
                <a:gd name="connsiteX2" fmla="*/ 495324 w 999261"/>
                <a:gd name="connsiteY2" fmla="*/ 994258 h 1205383"/>
                <a:gd name="connsiteX3" fmla="*/ 495324 w 999261"/>
                <a:gd name="connsiteY3" fmla="*/ 1205383 h 1205383"/>
                <a:gd name="connsiteX4" fmla="*/ 838884 w 999261"/>
                <a:gd name="connsiteY4" fmla="*/ 862408 h 1205383"/>
                <a:gd name="connsiteX5" fmla="*/ 867242 w 999261"/>
                <a:gd name="connsiteY5" fmla="*/ 160023 h 1205383"/>
                <a:gd name="connsiteX6" fmla="*/ 501072 w 999261"/>
                <a:gd name="connsiteY6" fmla="*/ 0 h 120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61" h="1205383">
                  <a:moveTo>
                    <a:pt x="501072" y="128"/>
                  </a:moveTo>
                  <a:cubicBezTo>
                    <a:pt x="225931" y="-1459"/>
                    <a:pt x="1599" y="219805"/>
                    <a:pt x="9" y="494325"/>
                  </a:cubicBezTo>
                  <a:cubicBezTo>
                    <a:pt x="-1582" y="768845"/>
                    <a:pt x="220183" y="992671"/>
                    <a:pt x="495324" y="994258"/>
                  </a:cubicBezTo>
                  <a:lnTo>
                    <a:pt x="495324" y="1205383"/>
                  </a:lnTo>
                  <a:lnTo>
                    <a:pt x="838884" y="862408"/>
                  </a:lnTo>
                  <a:cubicBezTo>
                    <a:pt x="1041098" y="676263"/>
                    <a:pt x="1053808" y="361793"/>
                    <a:pt x="867242" y="160023"/>
                  </a:cubicBezTo>
                  <a:cubicBezTo>
                    <a:pt x="772905" y="58016"/>
                    <a:pt x="640170" y="0"/>
                    <a:pt x="501072" y="0"/>
                  </a:cubicBezTo>
                  <a:close/>
                </a:path>
              </a:pathLst>
            </a:custGeom>
            <a:solidFill>
              <a:srgbClr val="CDFFCA"/>
            </a:solidFill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6FD022E-5944-DA47-BE61-7F1690CE160F}"/>
                </a:ext>
              </a:extLst>
            </p:cNvPr>
            <p:cNvSpPr/>
            <p:nvPr/>
          </p:nvSpPr>
          <p:spPr>
            <a:xfrm>
              <a:off x="8460710" y="1247606"/>
              <a:ext cx="996380" cy="1205223"/>
            </a:xfrm>
            <a:custGeom>
              <a:avLst/>
              <a:gdLst>
                <a:gd name="connsiteX0" fmla="*/ 996380 w 996380"/>
                <a:gd name="connsiteY0" fmla="*/ 497033 h 1205223"/>
                <a:gd name="connsiteX1" fmla="*/ 498126 w 996380"/>
                <a:gd name="connsiteY1" fmla="*/ 0 h 1205223"/>
                <a:gd name="connsiteX2" fmla="*/ 0 w 996380"/>
                <a:gd name="connsiteY2" fmla="*/ 497103 h 1205223"/>
                <a:gd name="connsiteX3" fmla="*/ 492378 w 996380"/>
                <a:gd name="connsiteY3" fmla="*/ 994098 h 1205223"/>
                <a:gd name="connsiteX4" fmla="*/ 492378 w 996380"/>
                <a:gd name="connsiteY4" fmla="*/ 1205224 h 1205223"/>
                <a:gd name="connsiteX5" fmla="*/ 836001 w 996380"/>
                <a:gd name="connsiteY5" fmla="*/ 862440 h 1205223"/>
                <a:gd name="connsiteX6" fmla="*/ 996380 w 996380"/>
                <a:gd name="connsiteY6" fmla="*/ 497033 h 120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380" h="1205223">
                  <a:moveTo>
                    <a:pt x="996380" y="497033"/>
                  </a:moveTo>
                  <a:cubicBezTo>
                    <a:pt x="996380" y="222513"/>
                    <a:pt x="773280" y="-19"/>
                    <a:pt x="498126" y="0"/>
                  </a:cubicBezTo>
                  <a:cubicBezTo>
                    <a:pt x="223036" y="19"/>
                    <a:pt x="0" y="222577"/>
                    <a:pt x="0" y="497103"/>
                  </a:cubicBezTo>
                  <a:cubicBezTo>
                    <a:pt x="0" y="769348"/>
                    <a:pt x="219523" y="990925"/>
                    <a:pt x="492378" y="994098"/>
                  </a:cubicBezTo>
                  <a:lnTo>
                    <a:pt x="492378" y="1205224"/>
                  </a:lnTo>
                  <a:lnTo>
                    <a:pt x="836001" y="862440"/>
                  </a:lnTo>
                  <a:cubicBezTo>
                    <a:pt x="938386" y="768399"/>
                    <a:pt x="996508" y="635861"/>
                    <a:pt x="996380" y="497033"/>
                  </a:cubicBezTo>
                  <a:close/>
                </a:path>
              </a:pathLst>
            </a:custGeom>
            <a:solidFill>
              <a:srgbClr val="CDFFCA"/>
            </a:solidFill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3CE5176-45CA-FA49-B95F-C93300B5B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06699" y="4670326"/>
            <a:ext cx="4694052" cy="34693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114C84-0226-6C4B-A9B5-4A50F19EA3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06699" y="5072956"/>
            <a:ext cx="4694052" cy="318328"/>
          </a:xfrm>
        </p:spPr>
        <p:txBody>
          <a:bodyPr tIns="72000" anchor="t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570969-DADA-9F43-A66C-7A2FAD252773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346CB3B5-D1C7-900C-5370-31BEE27EE4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06698" y="2351624"/>
            <a:ext cx="9643800" cy="1825012"/>
          </a:xfrm>
        </p:spPr>
        <p:txBody>
          <a:bodyPr tIns="108000"/>
          <a:lstStyle>
            <a:lvl1pPr marL="0" indent="0">
              <a:lnSpc>
                <a:spcPct val="80000"/>
              </a:lnSpc>
              <a:buNone/>
              <a:defRPr sz="4400" b="1" spc="-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Quote Slide, Enter Quote Here.”</a:t>
            </a:r>
          </a:p>
          <a:p>
            <a:pPr lvl="0"/>
            <a:endParaRPr lang="en-GB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3CCC3C31-5E1F-2438-0D55-ADEB235974B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042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full page 1">
    <p:bg>
      <p:bgPr>
        <a:solidFill>
          <a:srgbClr val="5573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F02BD20E-7A59-25FC-7538-117CC98F75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6" b="246"/>
          <a:stretch/>
        </p:blipFill>
        <p:spPr>
          <a:xfrm>
            <a:off x="-362" y="-11430"/>
            <a:ext cx="12212320" cy="6869430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45851998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" name="Slide Number Placeholder 5">
            <a:extLst>
              <a:ext uri="{FF2B5EF4-FFF2-40B4-BE49-F238E27FC236}">
                <a16:creationId xmlns:a16="http://schemas.microsoft.com/office/drawing/2014/main" id="{16F1C15D-96CD-B54C-9B65-84F58E5EFBB7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aphic 10">
            <a:extLst>
              <a:ext uri="{FF2B5EF4-FFF2-40B4-BE49-F238E27FC236}">
                <a16:creationId xmlns:a16="http://schemas.microsoft.com/office/drawing/2014/main" id="{932DF292-4833-B247-953B-D4EA83227C77}"/>
              </a:ext>
            </a:extLst>
          </p:cNvPr>
          <p:cNvGrpSpPr/>
          <p:nvPr userDrawn="1"/>
        </p:nvGrpSpPr>
        <p:grpSpPr>
          <a:xfrm>
            <a:off x="991905" y="1324220"/>
            <a:ext cx="1454087" cy="832775"/>
            <a:chOff x="7589417" y="1247383"/>
            <a:chExt cx="2104798" cy="1205446"/>
          </a:xfrm>
          <a:solidFill>
            <a:srgbClr val="5573ED"/>
          </a:solidFill>
        </p:grpSpPr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75D57D39-0B16-A64B-8443-72A68E313FB5}"/>
                </a:ext>
              </a:extLst>
            </p:cNvPr>
            <p:cNvSpPr/>
            <p:nvPr/>
          </p:nvSpPr>
          <p:spPr>
            <a:xfrm>
              <a:off x="7589417" y="1247383"/>
              <a:ext cx="999261" cy="1205383"/>
            </a:xfrm>
            <a:custGeom>
              <a:avLst/>
              <a:gdLst>
                <a:gd name="connsiteX0" fmla="*/ 501072 w 999261"/>
                <a:gd name="connsiteY0" fmla="*/ 128 h 1205383"/>
                <a:gd name="connsiteX1" fmla="*/ 9 w 999261"/>
                <a:gd name="connsiteY1" fmla="*/ 494325 h 1205383"/>
                <a:gd name="connsiteX2" fmla="*/ 495324 w 999261"/>
                <a:gd name="connsiteY2" fmla="*/ 994258 h 1205383"/>
                <a:gd name="connsiteX3" fmla="*/ 495324 w 999261"/>
                <a:gd name="connsiteY3" fmla="*/ 1205383 h 1205383"/>
                <a:gd name="connsiteX4" fmla="*/ 838884 w 999261"/>
                <a:gd name="connsiteY4" fmla="*/ 862408 h 1205383"/>
                <a:gd name="connsiteX5" fmla="*/ 867242 w 999261"/>
                <a:gd name="connsiteY5" fmla="*/ 160023 h 1205383"/>
                <a:gd name="connsiteX6" fmla="*/ 501072 w 999261"/>
                <a:gd name="connsiteY6" fmla="*/ 0 h 1205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9261" h="1205383">
                  <a:moveTo>
                    <a:pt x="501072" y="128"/>
                  </a:moveTo>
                  <a:cubicBezTo>
                    <a:pt x="225931" y="-1459"/>
                    <a:pt x="1599" y="219805"/>
                    <a:pt x="9" y="494325"/>
                  </a:cubicBezTo>
                  <a:cubicBezTo>
                    <a:pt x="-1582" y="768845"/>
                    <a:pt x="220183" y="992671"/>
                    <a:pt x="495324" y="994258"/>
                  </a:cubicBezTo>
                  <a:lnTo>
                    <a:pt x="495324" y="1205383"/>
                  </a:lnTo>
                  <a:lnTo>
                    <a:pt x="838884" y="862408"/>
                  </a:lnTo>
                  <a:cubicBezTo>
                    <a:pt x="1041098" y="676263"/>
                    <a:pt x="1053808" y="361793"/>
                    <a:pt x="867242" y="160023"/>
                  </a:cubicBezTo>
                  <a:cubicBezTo>
                    <a:pt x="772905" y="58016"/>
                    <a:pt x="640170" y="0"/>
                    <a:pt x="501072" y="0"/>
                  </a:cubicBezTo>
                  <a:close/>
                </a:path>
              </a:pathLst>
            </a:custGeom>
            <a:grpFill/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56FD022E-5944-DA47-BE61-7F1690CE160F}"/>
                </a:ext>
              </a:extLst>
            </p:cNvPr>
            <p:cNvSpPr/>
            <p:nvPr/>
          </p:nvSpPr>
          <p:spPr>
            <a:xfrm>
              <a:off x="8697835" y="1247606"/>
              <a:ext cx="996380" cy="1205223"/>
            </a:xfrm>
            <a:custGeom>
              <a:avLst/>
              <a:gdLst>
                <a:gd name="connsiteX0" fmla="*/ 996380 w 996380"/>
                <a:gd name="connsiteY0" fmla="*/ 497033 h 1205223"/>
                <a:gd name="connsiteX1" fmla="*/ 498126 w 996380"/>
                <a:gd name="connsiteY1" fmla="*/ 0 h 1205223"/>
                <a:gd name="connsiteX2" fmla="*/ 0 w 996380"/>
                <a:gd name="connsiteY2" fmla="*/ 497103 h 1205223"/>
                <a:gd name="connsiteX3" fmla="*/ 492378 w 996380"/>
                <a:gd name="connsiteY3" fmla="*/ 994098 h 1205223"/>
                <a:gd name="connsiteX4" fmla="*/ 492378 w 996380"/>
                <a:gd name="connsiteY4" fmla="*/ 1205224 h 1205223"/>
                <a:gd name="connsiteX5" fmla="*/ 836001 w 996380"/>
                <a:gd name="connsiteY5" fmla="*/ 862440 h 1205223"/>
                <a:gd name="connsiteX6" fmla="*/ 996380 w 996380"/>
                <a:gd name="connsiteY6" fmla="*/ 497033 h 1205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96380" h="1205223">
                  <a:moveTo>
                    <a:pt x="996380" y="497033"/>
                  </a:moveTo>
                  <a:cubicBezTo>
                    <a:pt x="996380" y="222513"/>
                    <a:pt x="773280" y="-19"/>
                    <a:pt x="498126" y="0"/>
                  </a:cubicBezTo>
                  <a:cubicBezTo>
                    <a:pt x="223036" y="19"/>
                    <a:pt x="0" y="222577"/>
                    <a:pt x="0" y="497103"/>
                  </a:cubicBezTo>
                  <a:cubicBezTo>
                    <a:pt x="0" y="769348"/>
                    <a:pt x="219523" y="990925"/>
                    <a:pt x="492378" y="994098"/>
                  </a:cubicBezTo>
                  <a:lnTo>
                    <a:pt x="492378" y="1205224"/>
                  </a:lnTo>
                  <a:lnTo>
                    <a:pt x="836001" y="862440"/>
                  </a:lnTo>
                  <a:cubicBezTo>
                    <a:pt x="938386" y="768399"/>
                    <a:pt x="996508" y="635861"/>
                    <a:pt x="996380" y="497033"/>
                  </a:cubicBezTo>
                  <a:close/>
                </a:path>
              </a:pathLst>
            </a:custGeom>
            <a:grpFill/>
            <a:ln w="63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BG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43CE5176-45CA-FA49-B95F-C93300B5B02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306699" y="4670326"/>
            <a:ext cx="4694052" cy="34693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2000" b="1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BB114C84-0226-6C4B-A9B5-4A50F19EA3D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306699" y="5072956"/>
            <a:ext cx="4694052" cy="318328"/>
          </a:xfrm>
        </p:spPr>
        <p:txBody>
          <a:bodyPr tIns="72000" anchor="t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B570969-DADA-9F43-A66C-7A2FAD252773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346CB3B5-D1C7-900C-5370-31BEE27EE4F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306698" y="2351624"/>
            <a:ext cx="9643800" cy="1825012"/>
          </a:xfrm>
        </p:spPr>
        <p:txBody>
          <a:bodyPr tIns="108000"/>
          <a:lstStyle>
            <a:lvl1pPr marL="0" indent="0">
              <a:lnSpc>
                <a:spcPct val="80000"/>
              </a:lnSpc>
              <a:buNone/>
              <a:defRPr sz="4400" b="1" spc="-10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Quote Slide, Enter Quote Here.”</a:t>
            </a:r>
          </a:p>
          <a:p>
            <a:pPr lvl="0"/>
            <a:endParaRPr lang="en-GB"/>
          </a:p>
        </p:txBody>
      </p:sp>
      <p:pic>
        <p:nvPicPr>
          <p:cNvPr id="6" name="Picture 3">
            <a:extLst>
              <a:ext uri="{FF2B5EF4-FFF2-40B4-BE49-F238E27FC236}">
                <a16:creationId xmlns:a16="http://schemas.microsoft.com/office/drawing/2014/main" id="{3CCC3C31-5E1F-2438-0D55-ADEB235974B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4B37300-A2D2-8D27-9F8B-1AB8224C045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8" t="21844" r="52124" b="55105"/>
          <a:stretch/>
        </p:blipFill>
        <p:spPr>
          <a:xfrm>
            <a:off x="6442365" y="3637303"/>
            <a:ext cx="5758262" cy="3220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991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tems list">
    <p:bg>
      <p:bgPr>
        <a:solidFill>
          <a:srgbClr val="F4FA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4FCCA95E-2FC1-47A6-6A63-3E9A6342C15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5570" t="30" r="2" b="82"/>
          <a:stretch/>
        </p:blipFill>
        <p:spPr>
          <a:xfrm>
            <a:off x="21266" y="7434"/>
            <a:ext cx="12192000" cy="686543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05CF0B4-CB31-1A50-D4A8-298CBB885BD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3136" y="3520699"/>
            <a:ext cx="5367598" cy="3337301"/>
          </a:xfrm>
          <a:prstGeom prst="rect">
            <a:avLst/>
          </a:prstGeom>
        </p:spPr>
      </p:pic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8079DEE5-21BE-4808-BA4C-CB06842D7A5E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1681360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9" imgH="349" progId="TCLayout.ActiveDocument.1">
                  <p:embed/>
                </p:oleObj>
              </mc:Choice>
              <mc:Fallback>
                <p:oleObj name="think-cell Slide" r:id="rId5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8079DEE5-21BE-4808-BA4C-CB06842D7A5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5CD3C179-3A96-4AF2-8537-E4515FA2F23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600" y="538163"/>
            <a:ext cx="5277150" cy="1370012"/>
          </a:xfrm>
        </p:spPr>
        <p:txBody>
          <a:bodyPr vert="horz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3 Items / Features </a:t>
            </a:r>
            <a:br>
              <a:rPr lang="en-US"/>
            </a:br>
            <a:r>
              <a:rPr lang="en-US"/>
              <a:t>Illustrated Bullet List</a:t>
            </a: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42E99C1D-FECF-1A48-9EF7-1B84A71BCB6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3656912"/>
            <a:ext cx="2853447" cy="2800902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16" name="Text Placeholder 18">
            <a:extLst>
              <a:ext uri="{FF2B5EF4-FFF2-40B4-BE49-F238E27FC236}">
                <a16:creationId xmlns:a16="http://schemas.microsoft.com/office/drawing/2014/main" id="{A5EF1190-5546-9344-8150-9CFE9B58C8F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313" y="3001642"/>
            <a:ext cx="2853447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1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16A0B128-769D-D245-8408-26CCA207BC1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810705" y="3001642"/>
            <a:ext cx="2874942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2</a:t>
            </a:r>
          </a:p>
        </p:txBody>
      </p:sp>
      <p:sp>
        <p:nvSpPr>
          <p:cNvPr id="18" name="Text Placeholder 18">
            <a:extLst>
              <a:ext uri="{FF2B5EF4-FFF2-40B4-BE49-F238E27FC236}">
                <a16:creationId xmlns:a16="http://schemas.microsoft.com/office/drawing/2014/main" id="{5E8F70FE-71F1-1049-9CF2-2848562EF1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914826" y="3001642"/>
            <a:ext cx="2882466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3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B3C19AD2-A4A1-4544-935C-AFEE661EF76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810705" y="3656911"/>
            <a:ext cx="2874942" cy="2800902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B07DDF4F-EBAE-AE44-900E-77CE0CF9BA9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920592" y="3664943"/>
            <a:ext cx="2874942" cy="2800902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F08D86-7899-F842-CD0A-6EF47974EB85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© </a:t>
            </a:r>
            <a:r>
              <a:rPr lang="en-US" sz="600">
                <a:solidFill>
                  <a:srgbClr val="7F7F7F"/>
                </a:solidFill>
                <a:latin typeface="Arial"/>
                <a:cs typeface="Arial"/>
              </a:rPr>
              <a:t>2024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</a:t>
            </a:r>
            <a:r>
              <a:rPr lang="en-US" sz="600" b="0" i="0" spc="0" baseline="0">
                <a:solidFill>
                  <a:srgbClr val="7F7F7F"/>
                </a:solidFill>
                <a:latin typeface="Arial"/>
                <a:cs typeface="Arial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Software Corporation and/or its subsidiaries or affiliates. All rights reserved.</a:t>
            </a:r>
          </a:p>
        </p:txBody>
      </p:sp>
      <p:pic>
        <p:nvPicPr>
          <p:cNvPr id="9" name="Picture 2">
            <a:hlinkClick r:id="rId7"/>
            <a:extLst>
              <a:ext uri="{FF2B5EF4-FFF2-40B4-BE49-F238E27FC236}">
                <a16:creationId xmlns:a16="http://schemas.microsoft.com/office/drawing/2014/main" id="{C871901E-BFBE-F30F-C727-EF029CB210E9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494075" y="6453499"/>
            <a:ext cx="939600" cy="210987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14C7DCB2-7526-827A-0BFA-F84CADD7A0D2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tx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tx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6901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 No Photo">
    <p:bg>
      <p:bgPr>
        <a:solidFill>
          <a:schemeClr val="bg1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FE9A584-67A4-F159-B817-D0B9351FB0B6}"/>
              </a:ext>
            </a:extLst>
          </p:cNvPr>
          <p:cNvSpPr txBox="1"/>
          <p:nvPr userDrawn="1"/>
        </p:nvSpPr>
        <p:spPr>
          <a:xfrm>
            <a:off x="-4231758" y="1998921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>
              <a:solidFill>
                <a:schemeClr val="bg1"/>
              </a:solidFill>
            </a:endParaRP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AB22FE11-4524-4AA3-E6C3-EF1C8C7C828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8973" y="4846683"/>
            <a:ext cx="5278437" cy="38855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E6E173C7-8A3B-8AF4-2897-F856A37745C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8973" y="5312130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3B27B160-C14E-EFE9-52E3-0F9F6E80F4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38973" y="5771692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94B2CFD9-82D0-DB2F-0AAD-469F18BED4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9C5F5FE-80EB-E8A2-DBC7-36DC671B79E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3" y="3356068"/>
            <a:ext cx="5294312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 err="1"/>
              <a:t>Subheadline</a:t>
            </a:r>
            <a:endParaRPr lang="en-BG"/>
          </a:p>
        </p:txBody>
      </p:sp>
      <p:pic>
        <p:nvPicPr>
          <p:cNvPr id="20" name="Picture 2">
            <a:extLst>
              <a:ext uri="{FF2B5EF4-FFF2-40B4-BE49-F238E27FC236}">
                <a16:creationId xmlns:a16="http://schemas.microsoft.com/office/drawing/2014/main" id="{CEE710EE-4C07-586B-2806-D6AD33A6B22D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D91F1D-535D-954B-F99C-465475A436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02" t="-1100" b="-818"/>
          <a:stretch/>
        </p:blipFill>
        <p:spPr>
          <a:xfrm>
            <a:off x="6742444" y="-82297"/>
            <a:ext cx="5449556" cy="6996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59546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tems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2625A317-569A-41B3-A3AE-1CBF90C53EF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314557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2625A317-569A-41B3-A3AE-1CBF90C53E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AEE74F99-8271-C34E-885E-3E090017D8E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3524345"/>
            <a:ext cx="2528887" cy="2618789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12" name="Text Placeholder 18">
            <a:extLst>
              <a:ext uri="{FF2B5EF4-FFF2-40B4-BE49-F238E27FC236}">
                <a16:creationId xmlns:a16="http://schemas.microsoft.com/office/drawing/2014/main" id="{B721594E-7484-5E47-8564-98DE9C29C25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313" y="2915975"/>
            <a:ext cx="2528887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1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B1B99D54-15E5-9A44-BD9F-CDC7FA006D1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452813" y="2915975"/>
            <a:ext cx="2547937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2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C56CB44F-A428-A24E-9FD6-03C902B8CB1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178232" y="2915975"/>
            <a:ext cx="2554605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3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4ADD9F6F-04EC-3548-89ED-07083CA31F7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916988" y="2915975"/>
            <a:ext cx="2552700" cy="461963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Item 4</a:t>
            </a:r>
          </a:p>
        </p:txBody>
      </p:sp>
      <p:sp>
        <p:nvSpPr>
          <p:cNvPr id="14" name="Text Placeholder 20">
            <a:extLst>
              <a:ext uri="{FF2B5EF4-FFF2-40B4-BE49-F238E27FC236}">
                <a16:creationId xmlns:a16="http://schemas.microsoft.com/office/drawing/2014/main" id="{59572E56-7E01-9B4B-A25B-1F1656B06DE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3452813" y="3524344"/>
            <a:ext cx="2547937" cy="2618789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526BD833-CFF8-F541-92F8-E3D36BA6D489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83998" y="3532376"/>
            <a:ext cx="2547937" cy="2618789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16" name="Text Placeholder 20">
            <a:extLst>
              <a:ext uri="{FF2B5EF4-FFF2-40B4-BE49-F238E27FC236}">
                <a16:creationId xmlns:a16="http://schemas.microsoft.com/office/drawing/2014/main" id="{57862449-EC25-604D-A3A7-CE54B563354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916988" y="3524343"/>
            <a:ext cx="2552699" cy="2618789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4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42960B-5CFE-4CCC-8A7C-819AB126A40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599" y="538164"/>
            <a:ext cx="10746087" cy="1370012"/>
          </a:xfrm>
        </p:spPr>
        <p:txBody>
          <a:bodyPr vert="horz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4 Items / Features </a:t>
            </a:r>
            <a:br>
              <a:rPr lang="en-US"/>
            </a:br>
            <a:r>
              <a:rPr lang="en-US"/>
              <a:t>Illustrated Bullet List</a:t>
            </a:r>
          </a:p>
        </p:txBody>
      </p:sp>
    </p:spTree>
    <p:extLst>
      <p:ext uri="{BB962C8B-B14F-4D97-AF65-F5344CB8AC3E}">
        <p14:creationId xmlns:p14="http://schemas.microsoft.com/office/powerpoint/2010/main" val="283188014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tems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D6E63340-CFC6-4DE4-A808-EF24C62FF7C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953691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D6E63340-CFC6-4DE4-A808-EF24C62FF7C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20">
            <a:extLst>
              <a:ext uri="{FF2B5EF4-FFF2-40B4-BE49-F238E27FC236}">
                <a16:creationId xmlns:a16="http://schemas.microsoft.com/office/drawing/2014/main" id="{E8466CBF-EFEB-BF4E-8EF1-DA6DA515FFA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3741" y="2624943"/>
            <a:ext cx="2627733" cy="1332541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7" name="Text Placeholder 18">
            <a:extLst>
              <a:ext uri="{FF2B5EF4-FFF2-40B4-BE49-F238E27FC236}">
                <a16:creationId xmlns:a16="http://schemas.microsoft.com/office/drawing/2014/main" id="{D5DD337E-FCEB-8848-9F17-4A7948DB85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53741" y="2037104"/>
            <a:ext cx="2627733" cy="416859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Feature</a:t>
            </a:r>
          </a:p>
        </p:txBody>
      </p:sp>
      <p:sp>
        <p:nvSpPr>
          <p:cNvPr id="9" name="Text Placeholder 18">
            <a:extLst>
              <a:ext uri="{FF2B5EF4-FFF2-40B4-BE49-F238E27FC236}">
                <a16:creationId xmlns:a16="http://schemas.microsoft.com/office/drawing/2014/main" id="{802B59A1-B3EF-2645-B49B-4D774FF780BB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553741" y="4328800"/>
            <a:ext cx="2627733" cy="416859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Feature</a:t>
            </a:r>
          </a:p>
        </p:txBody>
      </p:sp>
      <p:sp>
        <p:nvSpPr>
          <p:cNvPr id="11" name="Text Placeholder 18">
            <a:extLst>
              <a:ext uri="{FF2B5EF4-FFF2-40B4-BE49-F238E27FC236}">
                <a16:creationId xmlns:a16="http://schemas.microsoft.com/office/drawing/2014/main" id="{76935810-7504-4B45-83F9-2E99FFE8E07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186627" y="2037104"/>
            <a:ext cx="2634018" cy="416859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Feature</a:t>
            </a:r>
          </a:p>
        </p:txBody>
      </p:sp>
      <p:sp>
        <p:nvSpPr>
          <p:cNvPr id="13" name="Text Placeholder 18">
            <a:extLst>
              <a:ext uri="{FF2B5EF4-FFF2-40B4-BE49-F238E27FC236}">
                <a16:creationId xmlns:a16="http://schemas.microsoft.com/office/drawing/2014/main" id="{AB2FAA5E-B4A1-764E-B89C-0F89E865766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186627" y="4328800"/>
            <a:ext cx="2634018" cy="416859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Feature</a:t>
            </a:r>
          </a:p>
        </p:txBody>
      </p:sp>
      <p:sp>
        <p:nvSpPr>
          <p:cNvPr id="15" name="Text Placeholder 18">
            <a:extLst>
              <a:ext uri="{FF2B5EF4-FFF2-40B4-BE49-F238E27FC236}">
                <a16:creationId xmlns:a16="http://schemas.microsoft.com/office/drawing/2014/main" id="{580FC978-AF1C-5244-BA36-D990852E29C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840896" y="2037104"/>
            <a:ext cx="2628792" cy="416859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Feature</a:t>
            </a:r>
          </a:p>
        </p:txBody>
      </p:sp>
      <p:sp>
        <p:nvSpPr>
          <p:cNvPr id="17" name="Text Placeholder 18">
            <a:extLst>
              <a:ext uri="{FF2B5EF4-FFF2-40B4-BE49-F238E27FC236}">
                <a16:creationId xmlns:a16="http://schemas.microsoft.com/office/drawing/2014/main" id="{5DB8FC56-8E45-B642-BA86-CA674617E8D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840896" y="4328800"/>
            <a:ext cx="2628792" cy="416859"/>
          </a:xfrm>
          <a:prstGeom prst="rect">
            <a:avLst/>
          </a:prstGeom>
        </p:spPr>
        <p:txBody>
          <a:bodyPr anchor="ctr" anchorCtr="0"/>
          <a:lstStyle>
            <a:lvl1pPr marL="0" indent="0"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Feature</a:t>
            </a: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4FDECCA-8BA0-1E46-959C-40D405A3DD8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186627" y="2624943"/>
            <a:ext cx="2627733" cy="1332541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0" name="Text Placeholder 20">
            <a:extLst>
              <a:ext uri="{FF2B5EF4-FFF2-40B4-BE49-F238E27FC236}">
                <a16:creationId xmlns:a16="http://schemas.microsoft.com/office/drawing/2014/main" id="{1D615094-1A97-4D44-963D-B6646A38C7A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840896" y="2624943"/>
            <a:ext cx="2627733" cy="1332541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AC0DC2E1-3303-ED4F-AF0A-C83B26F853C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553741" y="4923617"/>
            <a:ext cx="2627733" cy="1396220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3234F23D-C765-1C43-8BE8-B63E9013F02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186627" y="4923617"/>
            <a:ext cx="2627733" cy="1396220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38C0BF57-A485-B741-AAB8-63E6E654704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840896" y="4923617"/>
            <a:ext cx="2627733" cy="1396220"/>
          </a:xfrm>
          <a:prstGeom prst="rect">
            <a:avLst/>
          </a:prstGeom>
        </p:spPr>
        <p:txBody>
          <a:bodyPr tIns="36000"/>
          <a:lstStyle>
            <a:lvl1pPr marL="0" indent="0">
              <a:lnSpc>
                <a:spcPct val="100000"/>
              </a:lnSpc>
              <a:buFontTx/>
              <a:buNone/>
              <a:defRPr sz="2000" b="0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Example Text</a:t>
            </a:r>
            <a:endParaRPr lang="en-BG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9FF33FF-9B6D-41BF-97A6-EF8D86B8BD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3599" y="538163"/>
            <a:ext cx="10745029" cy="1370012"/>
          </a:xfrm>
        </p:spPr>
        <p:txBody>
          <a:bodyPr vert="horz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6 Items / Features Illustrated Bullet List</a:t>
            </a:r>
          </a:p>
        </p:txBody>
      </p:sp>
    </p:spTree>
    <p:extLst>
      <p:ext uri="{BB962C8B-B14F-4D97-AF65-F5344CB8AC3E}">
        <p14:creationId xmlns:p14="http://schemas.microsoft.com/office/powerpoint/2010/main" val="22288804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3911BD-CC85-5881-37CD-50823D6CCDE2}"/>
              </a:ext>
            </a:extLst>
          </p:cNvPr>
          <p:cNvSpPr/>
          <p:nvPr userDrawn="1"/>
        </p:nvSpPr>
        <p:spPr>
          <a:xfrm>
            <a:off x="-7144" y="-3486"/>
            <a:ext cx="12192000" cy="2226365"/>
          </a:xfrm>
          <a:prstGeom prst="rect">
            <a:avLst/>
          </a:prstGeom>
          <a:solidFill>
            <a:srgbClr val="4B4BF7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01C7A36-BD91-20DC-B509-02D0CFF1D1B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" t="-1" r="1" b="9"/>
          <a:stretch/>
        </p:blipFill>
        <p:spPr>
          <a:xfrm>
            <a:off x="-15308" y="1"/>
            <a:ext cx="12207307" cy="6857999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563D3286-D04A-559A-5913-4D8C58592F47}"/>
              </a:ext>
            </a:extLst>
          </p:cNvPr>
          <p:cNvSpPr txBox="1">
            <a:spLocks/>
          </p:cNvSpPr>
          <p:nvPr userDrawn="1"/>
        </p:nvSpPr>
        <p:spPr>
          <a:xfrm>
            <a:off x="722313" y="538163"/>
            <a:ext cx="10747374" cy="795337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spc="-1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BC0E37-DE45-5782-F8E1-ED4CDE53B4CF}"/>
              </a:ext>
            </a:extLst>
          </p:cNvPr>
          <p:cNvSpPr txBox="1"/>
          <p:nvPr userDrawn="1"/>
        </p:nvSpPr>
        <p:spPr>
          <a:xfrm>
            <a:off x="3557305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:a16="http://schemas.microsoft.com/office/drawing/2014/main" id="{965BAB98-D402-B9AF-0734-CAD6568059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79FE93C3-7205-2278-128A-0ADFC952B52A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63045F9B-4071-B046-2A01-7BC45A731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10747374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8209156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63911BD-CC85-5881-37CD-50823D6CCDE2}"/>
              </a:ext>
            </a:extLst>
          </p:cNvPr>
          <p:cNvSpPr/>
          <p:nvPr userDrawn="1"/>
        </p:nvSpPr>
        <p:spPr>
          <a:xfrm>
            <a:off x="-3970" y="-18206"/>
            <a:ext cx="12195969" cy="2241086"/>
          </a:xfrm>
          <a:prstGeom prst="rect">
            <a:avLst/>
          </a:prstGeom>
          <a:solidFill>
            <a:srgbClr val="2A22B5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63D3286-D04A-559A-5913-4D8C58592F47}"/>
              </a:ext>
            </a:extLst>
          </p:cNvPr>
          <p:cNvSpPr txBox="1">
            <a:spLocks/>
          </p:cNvSpPr>
          <p:nvPr userDrawn="1"/>
        </p:nvSpPr>
        <p:spPr>
          <a:xfrm>
            <a:off x="722313" y="538163"/>
            <a:ext cx="10747374" cy="795337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i="0" kern="1200" spc="-1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endParaRPr lang="en-US">
              <a:solidFill>
                <a:schemeClr val="bg1"/>
              </a:solidFill>
            </a:endParaRP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EAB9537-9ED9-7ADF-BBA8-DDFFDB2D0D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67852"/>
          <a:stretch/>
        </p:blipFill>
        <p:spPr>
          <a:xfrm>
            <a:off x="-85459" y="-18205"/>
            <a:ext cx="12277458" cy="2241086"/>
          </a:xfrm>
          <a:prstGeom prst="rect">
            <a:avLst/>
          </a:prstGeom>
        </p:spPr>
      </p:pic>
      <p:sp>
        <p:nvSpPr>
          <p:cNvPr id="10" name="Title Placeholder 7">
            <a:extLst>
              <a:ext uri="{FF2B5EF4-FFF2-40B4-BE49-F238E27FC236}">
                <a16:creationId xmlns:a16="http://schemas.microsoft.com/office/drawing/2014/main" id="{31AE144F-D510-93AE-20DC-72A3015E5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538163"/>
            <a:ext cx="10747374" cy="1139825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218293564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50A185E-36CF-4174-E22E-C3E123971098}"/>
              </a:ext>
            </a:extLst>
          </p:cNvPr>
          <p:cNvSpPr/>
          <p:nvPr userDrawn="1"/>
        </p:nvSpPr>
        <p:spPr>
          <a:xfrm>
            <a:off x="0" y="0"/>
            <a:ext cx="12192000" cy="1727200"/>
          </a:xfrm>
          <a:prstGeom prst="rect">
            <a:avLst/>
          </a:prstGeom>
          <a:solidFill>
            <a:schemeClr val="accent2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BG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F6959AA-6841-DCE9-C3D1-0916E8E5E5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12192000" cy="1727200"/>
          </a:xfrm>
          <a:prstGeom prst="rect">
            <a:avLst/>
          </a:prstGeom>
        </p:spPr>
      </p:pic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E90CBC2F-2FE6-E849-A23E-6624002BB15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22313" y="5162992"/>
            <a:ext cx="2526055" cy="864746"/>
          </a:xfrm>
          <a:prstGeom prst="rect">
            <a:avLst/>
          </a:prstGeom>
        </p:spPr>
        <p:txBody>
          <a:bodyPr tIns="36000"/>
          <a:lstStyle>
            <a:lvl1pPr marL="0" indent="0" algn="ctr">
              <a:lnSpc>
                <a:spcPts val="1800"/>
              </a:lnSpc>
              <a:buFontTx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Position</a:t>
            </a:r>
            <a:endParaRPr lang="en-BG"/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BEF25CF4-59B3-BE42-81BA-5E46207363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22313" y="4651970"/>
            <a:ext cx="2526055" cy="461594"/>
          </a:xfrm>
          <a:prstGeom prst="rect">
            <a:avLst/>
          </a:prstGeom>
        </p:spPr>
        <p:txBody>
          <a:bodyPr tIns="72000" anchor="ctr" anchorCtr="0"/>
          <a:lstStyle>
            <a:lvl1pPr marL="0" indent="0" algn="ctr">
              <a:lnSpc>
                <a:spcPct val="80000"/>
              </a:lnSpc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Name 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435FD64-44C1-0E48-B5ED-A66844CC2EA7}"/>
              </a:ext>
            </a:extLst>
          </p:cNvPr>
          <p:cNvSpPr txBox="1"/>
          <p:nvPr userDrawn="1"/>
        </p:nvSpPr>
        <p:spPr>
          <a:xfrm>
            <a:off x="1742303" y="4893276"/>
            <a:ext cx="0" cy="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l"/>
            <a:endParaRPr lang="en-BG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 Placeholder 20">
            <a:extLst>
              <a:ext uri="{FF2B5EF4-FFF2-40B4-BE49-F238E27FC236}">
                <a16:creationId xmlns:a16="http://schemas.microsoft.com/office/drawing/2014/main" id="{70B6830F-8A50-3147-B040-0115CA5BF8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453156" y="5162992"/>
            <a:ext cx="2547594" cy="864746"/>
          </a:xfrm>
          <a:prstGeom prst="rect">
            <a:avLst/>
          </a:prstGeom>
        </p:spPr>
        <p:txBody>
          <a:bodyPr tIns="36000"/>
          <a:lstStyle>
            <a:lvl1pPr marL="0" indent="0" algn="ctr">
              <a:lnSpc>
                <a:spcPts val="1800"/>
              </a:lnSpc>
              <a:buFontTx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Position</a:t>
            </a:r>
            <a:endParaRPr lang="en-BG"/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FC91BA71-069A-8F4D-80E2-C8697BB42345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453156" y="4651970"/>
            <a:ext cx="2547594" cy="461594"/>
          </a:xfrm>
          <a:prstGeom prst="rect">
            <a:avLst/>
          </a:prstGeom>
        </p:spPr>
        <p:txBody>
          <a:bodyPr tIns="72000" anchor="ctr" anchorCtr="0"/>
          <a:lstStyle>
            <a:lvl1pPr marL="0" indent="0" algn="ctr">
              <a:lnSpc>
                <a:spcPct val="80000"/>
              </a:lnSpc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Name 2</a:t>
            </a:r>
          </a:p>
        </p:txBody>
      </p:sp>
      <p:sp>
        <p:nvSpPr>
          <p:cNvPr id="32" name="Text Placeholder 20">
            <a:extLst>
              <a:ext uri="{FF2B5EF4-FFF2-40B4-BE49-F238E27FC236}">
                <a16:creationId xmlns:a16="http://schemas.microsoft.com/office/drawing/2014/main" id="{05787F03-F6FF-FC4D-9ED1-40A7F50C89F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84000" y="5162992"/>
            <a:ext cx="2548838" cy="864746"/>
          </a:xfrm>
          <a:prstGeom prst="rect">
            <a:avLst/>
          </a:prstGeom>
        </p:spPr>
        <p:txBody>
          <a:bodyPr tIns="36000"/>
          <a:lstStyle>
            <a:lvl1pPr marL="0" indent="0" algn="ctr">
              <a:lnSpc>
                <a:spcPts val="1800"/>
              </a:lnSpc>
              <a:buFontTx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Position</a:t>
            </a:r>
            <a:endParaRPr lang="en-BG"/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5616BBF2-7973-DE49-9FF2-B67B2FF846B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84000" y="4651970"/>
            <a:ext cx="2548838" cy="461594"/>
          </a:xfrm>
          <a:prstGeom prst="rect">
            <a:avLst/>
          </a:prstGeom>
        </p:spPr>
        <p:txBody>
          <a:bodyPr tIns="72000" anchor="ctr" anchorCtr="0"/>
          <a:lstStyle>
            <a:lvl1pPr marL="0" indent="0" algn="ctr">
              <a:lnSpc>
                <a:spcPct val="80000"/>
              </a:lnSpc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Name 3</a:t>
            </a:r>
          </a:p>
        </p:txBody>
      </p:sp>
      <p:sp>
        <p:nvSpPr>
          <p:cNvPr id="34" name="Text Placeholder 20">
            <a:extLst>
              <a:ext uri="{FF2B5EF4-FFF2-40B4-BE49-F238E27FC236}">
                <a16:creationId xmlns:a16="http://schemas.microsoft.com/office/drawing/2014/main" id="{6AD7FE0B-1E24-264D-AA5F-C85BAFD01DD3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916988" y="5162992"/>
            <a:ext cx="2552700" cy="864746"/>
          </a:xfrm>
          <a:prstGeom prst="rect">
            <a:avLst/>
          </a:prstGeom>
        </p:spPr>
        <p:txBody>
          <a:bodyPr tIns="36000"/>
          <a:lstStyle>
            <a:lvl1pPr marL="0" indent="0" algn="ctr">
              <a:lnSpc>
                <a:spcPts val="1800"/>
              </a:lnSpc>
              <a:buFontTx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Position</a:t>
            </a:r>
            <a:endParaRPr lang="en-BG"/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FE495FE2-22D3-FB42-AF76-F86CF0F945E6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8916988" y="4651970"/>
            <a:ext cx="2552700" cy="461594"/>
          </a:xfrm>
          <a:prstGeom prst="rect">
            <a:avLst/>
          </a:prstGeom>
        </p:spPr>
        <p:txBody>
          <a:bodyPr tIns="72000" anchor="ctr" anchorCtr="0"/>
          <a:lstStyle>
            <a:lvl1pPr marL="0" indent="0" algn="ctr">
              <a:lnSpc>
                <a:spcPct val="80000"/>
              </a:lnSpc>
              <a:buFontTx/>
              <a:buNone/>
              <a:defRPr sz="2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6949" indent="0">
              <a:buFontTx/>
              <a:buNone/>
              <a:defRPr sz="2400">
                <a:latin typeface="Arial" panose="020B0503030202060203" pitchFamily="34" charset="77"/>
              </a:defRPr>
            </a:lvl2pPr>
            <a:lvl3pPr marL="913897" indent="0">
              <a:buFontTx/>
              <a:buNone/>
              <a:defRPr sz="2400">
                <a:latin typeface="Arial" panose="020B0503030202060203" pitchFamily="34" charset="77"/>
              </a:defRPr>
            </a:lvl3pPr>
            <a:lvl4pPr marL="1370846" indent="0">
              <a:buFontTx/>
              <a:buNone/>
              <a:defRPr sz="2400">
                <a:latin typeface="Arial" panose="020B0503030202060203" pitchFamily="34" charset="77"/>
              </a:defRPr>
            </a:lvl4pPr>
            <a:lvl5pPr marL="1827795" indent="0">
              <a:buFontTx/>
              <a:buNone/>
              <a:defRPr sz="2400">
                <a:latin typeface="Arial" panose="020B0503030202060203" pitchFamily="34" charset="77"/>
              </a:defRPr>
            </a:lvl5pPr>
          </a:lstStyle>
          <a:p>
            <a:pPr lvl="0"/>
            <a:r>
              <a:rPr lang="en-GB"/>
              <a:t>Name 4</a:t>
            </a:r>
          </a:p>
        </p:txBody>
      </p:sp>
      <p:sp>
        <p:nvSpPr>
          <p:cNvPr id="18" name="Picture Placeholder 1">
            <a:extLst>
              <a:ext uri="{FF2B5EF4-FFF2-40B4-BE49-F238E27FC236}">
                <a16:creationId xmlns:a16="http://schemas.microsoft.com/office/drawing/2014/main" id="{0331D3FB-3327-7240-B6AA-7B62FBBF4CFC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53134" y="2355867"/>
            <a:ext cx="2062128" cy="2062128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  <p:sp>
        <p:nvSpPr>
          <p:cNvPr id="20" name="Picture Placeholder 1">
            <a:extLst>
              <a:ext uri="{FF2B5EF4-FFF2-40B4-BE49-F238E27FC236}">
                <a16:creationId xmlns:a16="http://schemas.microsoft.com/office/drawing/2014/main" id="{C95E4137-4213-BE4A-9909-08534641CCEE}"/>
              </a:ext>
            </a:extLst>
          </p:cNvPr>
          <p:cNvSpPr>
            <a:spLocks noGrp="1"/>
          </p:cNvSpPr>
          <p:nvPr>
            <p:ph type="pic" sz="quarter" idx="36" hasCustomPrompt="1"/>
          </p:nvPr>
        </p:nvSpPr>
        <p:spPr>
          <a:xfrm>
            <a:off x="3694831" y="2355867"/>
            <a:ext cx="2062127" cy="2062127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  <p:sp>
        <p:nvSpPr>
          <p:cNvPr id="23" name="Picture Placeholder 1">
            <a:extLst>
              <a:ext uri="{FF2B5EF4-FFF2-40B4-BE49-F238E27FC236}">
                <a16:creationId xmlns:a16="http://schemas.microsoft.com/office/drawing/2014/main" id="{5FCAAEDD-145E-714F-8193-C07FFCB234C5}"/>
              </a:ext>
            </a:extLst>
          </p:cNvPr>
          <p:cNvSpPr>
            <a:spLocks noGrp="1"/>
          </p:cNvSpPr>
          <p:nvPr>
            <p:ph type="pic" sz="quarter" idx="37" hasCustomPrompt="1"/>
          </p:nvPr>
        </p:nvSpPr>
        <p:spPr>
          <a:xfrm>
            <a:off x="6435044" y="2344391"/>
            <a:ext cx="2073604" cy="2073604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  <p:sp>
        <p:nvSpPr>
          <p:cNvPr id="24" name="Picture Placeholder 1">
            <a:extLst>
              <a:ext uri="{FF2B5EF4-FFF2-40B4-BE49-F238E27FC236}">
                <a16:creationId xmlns:a16="http://schemas.microsoft.com/office/drawing/2014/main" id="{21AE5383-EC13-FE4D-996B-BE10161B0155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157330" y="2344391"/>
            <a:ext cx="2073603" cy="2073603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A7DD63-67DB-1DD6-5B09-ECD0AC44EE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56782" y="574918"/>
            <a:ext cx="5278437" cy="684212"/>
          </a:xfrm>
          <a:prstGeom prst="rect">
            <a:avLst/>
          </a:prstGeom>
        </p:spPr>
        <p:txBody>
          <a:bodyPr tIns="108000" anchor="t">
            <a:noAutofit/>
          </a:bodyPr>
          <a:lstStyle>
            <a:lvl1pPr algn="ctr">
              <a:lnSpc>
                <a:spcPct val="85000"/>
              </a:lnSpc>
              <a:defRPr lang="en-US" sz="4000" b="1" i="0" kern="0" spc="-100" baseline="0" noProof="0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US"/>
              <a:t>Team</a:t>
            </a:r>
          </a:p>
        </p:txBody>
      </p:sp>
    </p:spTree>
    <p:extLst>
      <p:ext uri="{BB962C8B-B14F-4D97-AF65-F5344CB8AC3E}">
        <p14:creationId xmlns:p14="http://schemas.microsoft.com/office/powerpoint/2010/main" val="41930359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752287B1-B399-4ED6-9191-9832616F1BC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13228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752287B1-B399-4ED6-9191-9832616F1B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itle Placeholder 7">
            <a:extLst>
              <a:ext uri="{FF2B5EF4-FFF2-40B4-BE49-F238E27FC236}">
                <a16:creationId xmlns:a16="http://schemas.microsoft.com/office/drawing/2014/main" id="{97D07DB7-7D51-724B-BE5C-77B45E5DBA6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23722" y="826839"/>
            <a:ext cx="5545964" cy="893189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r>
              <a:rPr lang="en-GB"/>
              <a:t>Name Surname</a:t>
            </a:r>
            <a:endParaRPr lang="en-BG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D5627746-B38D-97E9-850E-555A4176B5DB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2">
            <a:hlinkClick r:id="rId5"/>
            <a:extLst>
              <a:ext uri="{FF2B5EF4-FFF2-40B4-BE49-F238E27FC236}">
                <a16:creationId xmlns:a16="http://schemas.microsoft.com/office/drawing/2014/main" id="{4BB347AD-D128-4D84-46CF-37C37662B1C0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E63AA0A-B306-65ED-E3C1-8084A7F8B454}"/>
              </a:ext>
            </a:extLst>
          </p:cNvPr>
          <p:cNvSpPr txBox="1"/>
          <p:nvPr userDrawn="1"/>
        </p:nvSpPr>
        <p:spPr>
          <a:xfrm>
            <a:off x="5001500" y="6554396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© </a:t>
            </a:r>
            <a:r>
              <a:rPr lang="en-US" sz="600">
                <a:solidFill>
                  <a:srgbClr val="7F7F7F"/>
                </a:solidFill>
                <a:latin typeface="Arial"/>
                <a:cs typeface="Arial"/>
              </a:rPr>
              <a:t>2024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</a:t>
            </a:r>
            <a:r>
              <a:rPr lang="en-US" sz="600" b="0" i="0" spc="0" baseline="0">
                <a:solidFill>
                  <a:srgbClr val="7F7F7F"/>
                </a:solidFill>
                <a:latin typeface="Arial"/>
                <a:cs typeface="Arial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/>
                <a:cs typeface="Arial"/>
              </a:rPr>
              <a:t> Software Corporation and/or its subsidiaries or affiliates. All rights reserved.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BC1D4EB1-7C2A-BD4C-8F7A-E96B43158FE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23723" y="2495228"/>
            <a:ext cx="5545964" cy="37341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EC1BCC7-161D-49C5-0B42-91DD6237ABF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8904"/>
          <a:stretch/>
        </p:blipFill>
        <p:spPr>
          <a:xfrm>
            <a:off x="0" y="0"/>
            <a:ext cx="4507424" cy="6858000"/>
          </a:xfrm>
          <a:prstGeom prst="rect">
            <a:avLst/>
          </a:prstGeom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B6F6E7F4-1555-9F77-6ABA-60A04808A25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CC987FAB-944C-48DF-1F53-E51F20E6044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23722" y="1828887"/>
            <a:ext cx="5545964" cy="432373"/>
          </a:xfrm>
          <a:prstGeom prst="rect">
            <a:avLst/>
          </a:prstGeom>
        </p:spPr>
        <p:txBody>
          <a:bodyPr tIns="36000"/>
          <a:lstStyle>
            <a:lvl1pPr marL="0" indent="0" algn="l">
              <a:lnSpc>
                <a:spcPts val="1800"/>
              </a:lnSpc>
              <a:buFontTx/>
              <a:buNone/>
              <a:defRPr sz="18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/>
              <a:t>Position</a:t>
            </a:r>
            <a:endParaRPr lang="en-BG"/>
          </a:p>
        </p:txBody>
      </p:sp>
      <p:sp>
        <p:nvSpPr>
          <p:cNvPr id="13" name="Picture Placeholder 1">
            <a:extLst>
              <a:ext uri="{FF2B5EF4-FFF2-40B4-BE49-F238E27FC236}">
                <a16:creationId xmlns:a16="http://schemas.microsoft.com/office/drawing/2014/main" id="{219388A0-7D2A-5783-BF69-976196705A4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24828" y="727924"/>
            <a:ext cx="4930831" cy="4934507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1725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5880A557-7E11-DF49-8186-7D04ACC7527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23600" y="1447799"/>
            <a:ext cx="3459162" cy="2289176"/>
          </a:xfr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BG"/>
          </a:p>
        </p:txBody>
      </p:sp>
      <p:sp>
        <p:nvSpPr>
          <p:cNvPr id="10" name="Picture Placeholder 8">
            <a:extLst>
              <a:ext uri="{FF2B5EF4-FFF2-40B4-BE49-F238E27FC236}">
                <a16:creationId xmlns:a16="http://schemas.microsoft.com/office/drawing/2014/main" id="{B7890FB8-2450-AF47-8169-9C8D93F61AF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366419" y="1447799"/>
            <a:ext cx="3459162" cy="2289176"/>
          </a:xfr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BG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7D44DAC-CC6B-0F46-B9C2-4D41210383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12144" y="1447799"/>
            <a:ext cx="3459162" cy="2289176"/>
          </a:xfr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BG"/>
          </a:p>
        </p:txBody>
      </p:sp>
      <p:sp>
        <p:nvSpPr>
          <p:cNvPr id="12" name="Picture Placeholder 8">
            <a:extLst>
              <a:ext uri="{FF2B5EF4-FFF2-40B4-BE49-F238E27FC236}">
                <a16:creationId xmlns:a16="http://schemas.microsoft.com/office/drawing/2014/main" id="{B1EB8CBC-CB7B-C44C-95E3-E1FED843D54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23600" y="3968749"/>
            <a:ext cx="3459162" cy="2268539"/>
          </a:xfr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BG"/>
          </a:p>
        </p:txBody>
      </p:sp>
      <p:sp>
        <p:nvSpPr>
          <p:cNvPr id="13" name="Picture Placeholder 8">
            <a:extLst>
              <a:ext uri="{FF2B5EF4-FFF2-40B4-BE49-F238E27FC236}">
                <a16:creationId xmlns:a16="http://schemas.microsoft.com/office/drawing/2014/main" id="{7C37F377-AED4-8643-ABAC-55E992161DA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366419" y="3968749"/>
            <a:ext cx="3459162" cy="2268539"/>
          </a:xfr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BG"/>
          </a:p>
        </p:txBody>
      </p:sp>
      <p:sp>
        <p:nvSpPr>
          <p:cNvPr id="14" name="Picture Placeholder 8">
            <a:extLst>
              <a:ext uri="{FF2B5EF4-FFF2-40B4-BE49-F238E27FC236}">
                <a16:creationId xmlns:a16="http://schemas.microsoft.com/office/drawing/2014/main" id="{E4E77DCE-0609-D747-AD06-96FFA6F1B7F3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012144" y="3968749"/>
            <a:ext cx="3459162" cy="2268539"/>
          </a:xfrm>
          <a:solidFill>
            <a:schemeClr val="bg2"/>
          </a:solidFill>
        </p:spPr>
        <p:txBody>
          <a:bodyPr anchor="ctr" anchorCtr="0"/>
          <a:lstStyle>
            <a:lvl1pPr marL="0" indent="0" algn="ctr">
              <a:buNone/>
              <a:defRPr/>
            </a:lvl1pPr>
          </a:lstStyle>
          <a:p>
            <a:r>
              <a:rPr lang="en-US"/>
              <a:t>Click icon to add picture</a:t>
            </a:r>
            <a:endParaRPr lang="en-BG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5EC4521C-3907-8345-BCE7-B2B57F767D8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22313" y="538163"/>
            <a:ext cx="10748993" cy="677861"/>
          </a:xfrm>
        </p:spPr>
        <p:txBody>
          <a:bodyPr tIns="108000"/>
          <a:lstStyle/>
          <a:p>
            <a:r>
              <a:rPr lang="en-GB"/>
              <a:t>Gallery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64644580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11">
            <a:extLst>
              <a:ext uri="{FF2B5EF4-FFF2-40B4-BE49-F238E27FC236}">
                <a16:creationId xmlns:a16="http://schemas.microsoft.com/office/drawing/2014/main" id="{5FB11B1B-3F3D-604C-9EB4-5E5126F95674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0"/>
            <a:ext cx="12188825" cy="686020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Ins="503999" anchor="ctr" anchorCtr="0"/>
          <a:lstStyle>
            <a:lvl1pPr marL="0" indent="0" algn="r">
              <a:lnSpc>
                <a:spcPts val="3860"/>
              </a:lnSpc>
              <a:buFontTx/>
              <a:buNone/>
              <a:defRPr sz="4800">
                <a:solidFill>
                  <a:srgbClr val="F1627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BG"/>
              <a:t>                Picture </a:t>
            </a:r>
            <a:br>
              <a:rPr lang="en-BG"/>
            </a:br>
            <a:r>
              <a:rPr lang="en-BG"/>
              <a:t>Placeholder</a:t>
            </a:r>
          </a:p>
        </p:txBody>
      </p:sp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DDC19264-1961-4652-B02A-E3432B012DF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6646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DDC19264-1961-4652-B02A-E3432B012DF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D292E8C3-F64F-4C68-BE86-5BC9BDB4D75C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7196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OpenEd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A84353A-9AD5-50B2-6EB7-E5BB04A754F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51" t="22539" r="36581" b="459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D45A37E-93C0-DCC8-B8B7-488BAA4921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3252" b="76294"/>
          <a:stretch/>
        </p:blipFill>
        <p:spPr>
          <a:xfrm>
            <a:off x="1157303" y="444736"/>
            <a:ext cx="11034697" cy="641326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F68D42E-85E8-ED5A-5C24-A72B6A9BB8C2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3800" y="1320395"/>
            <a:ext cx="5213341" cy="4263723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49" imgH="349" progId="TCLayout.ActiveDocument.1">
                  <p:embed/>
                </p:oleObj>
              </mc:Choice>
              <mc:Fallback>
                <p:oleObj name="think-cell Slide" r:id="rId7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US" err="1"/>
              <a:t>OpenEdge</a:t>
            </a:r>
            <a:r>
              <a:rPr lang="en-GB"/>
              <a:t> title slide</a:t>
            </a:r>
            <a:endParaRPr lang="en-BG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F5EA369A-883F-BB41-517A-47F9E604F287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88160" y="946759"/>
            <a:ext cx="2555246" cy="318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375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DataDirec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21FED8-483E-529D-E08D-D803CC6A24B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1000"/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51" t="22539" r="36581" b="459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2BDC811-A354-F27C-5F36-4434AEAF3A2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1872" b="75806"/>
          <a:stretch/>
        </p:blipFill>
        <p:spPr>
          <a:xfrm>
            <a:off x="1307007" y="586683"/>
            <a:ext cx="10884994" cy="6271317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GB" err="1"/>
              <a:t>DataDirect</a:t>
            </a:r>
            <a:r>
              <a:rPr lang="en-GB"/>
              <a:t> title slide</a:t>
            </a:r>
            <a:endParaRPr lang="en-BG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32CB980-29DB-AEDD-2299-290352613E08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160" y="946758"/>
            <a:ext cx="2555246" cy="31852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F7B07A7B-B2AB-3AB5-CDA3-14B7B12C3AD7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06831" y="1844842"/>
            <a:ext cx="5569198" cy="465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562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Cover Slide + Speaker's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2C0E199A-083C-BF56-7A8F-2098E213CCC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5163" t="40397" r="25896" b="35482"/>
          <a:stretch/>
        </p:blipFill>
        <p:spPr>
          <a:xfrm>
            <a:off x="6506" y="6504"/>
            <a:ext cx="12192000" cy="68580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258B856-E5F5-5A38-880C-D49532435CDC}"/>
              </a:ext>
            </a:extLst>
          </p:cNvPr>
          <p:cNvSpPr txBox="1"/>
          <p:nvPr userDrawn="1"/>
        </p:nvSpPr>
        <p:spPr>
          <a:xfrm>
            <a:off x="-4231758" y="1998921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8A2A80B9-30CF-CF41-252F-45337AF3A72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CAC4239-3EE8-2389-8A07-37BB16E3F5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1" b="639"/>
          <a:stretch/>
        </p:blipFill>
        <p:spPr>
          <a:xfrm>
            <a:off x="4263242" y="0"/>
            <a:ext cx="7961652" cy="6864506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349" imgH="349" progId="TCLayout.ActiveDocument.1">
                  <p:embed/>
                </p:oleObj>
              </mc:Choice>
              <mc:Fallback>
                <p:oleObj name="think-cell Slide" r:id="rId8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FE9A584-67A4-F159-B817-D0B9351FB0B6}"/>
              </a:ext>
            </a:extLst>
          </p:cNvPr>
          <p:cNvSpPr txBox="1"/>
          <p:nvPr userDrawn="1"/>
        </p:nvSpPr>
        <p:spPr>
          <a:xfrm>
            <a:off x="-4231758" y="1998921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7BE795C-072A-459C-8648-8D68BC93FA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D26A23C4-8FFF-C281-313F-7DAB0943BFC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38972" y="4116610"/>
            <a:ext cx="1341526" cy="1302685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2C0A766-5D97-8699-F8E5-997B3902E0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9430" y="4182155"/>
            <a:ext cx="3813855" cy="38855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B34A0B8-9290-70C5-172C-8FE7982E44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19430" y="4647602"/>
            <a:ext cx="3813855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2B1E544-A739-FF0A-A5FA-D5CFA61D260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19430" y="5107164"/>
            <a:ext cx="3813855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AF56EA05-C37B-3A3B-43EF-F571B83668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2073689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 up to three lines of text</a:t>
            </a:r>
            <a:endParaRPr lang="en-BG"/>
          </a:p>
        </p:txBody>
      </p:sp>
    </p:spTree>
    <p:extLst>
      <p:ext uri="{BB962C8B-B14F-4D97-AF65-F5344CB8AC3E}">
        <p14:creationId xmlns:p14="http://schemas.microsoft.com/office/powerpoint/2010/main" val="33947304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MarkLogic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E134877-15F5-17CF-59F4-1DFB0A2EE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1000"/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51" t="22539" r="36581" b="459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FDD64B20-F4AA-2D17-2C61-23CB49BC1D7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2060" y="2769891"/>
            <a:ext cx="2614568" cy="2614568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61781FE9-D446-38C8-4175-6161B7AA3C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 r="51002" b="75486"/>
          <a:stretch/>
        </p:blipFill>
        <p:spPr>
          <a:xfrm>
            <a:off x="1521306" y="696694"/>
            <a:ext cx="10670694" cy="6161306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49" imgH="349" progId="TCLayout.ActiveDocument.1">
                  <p:embed/>
                </p:oleObj>
              </mc:Choice>
              <mc:Fallback>
                <p:oleObj name="think-cell Slide" r:id="rId7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GB" err="1"/>
              <a:t>MarkLogic</a:t>
            </a:r>
            <a:r>
              <a:rPr lang="en-GB"/>
              <a:t> title slide</a:t>
            </a:r>
            <a:endParaRPr lang="en-BG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42C3ED61-2990-AF64-566D-F5AC50EF1481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9561" y="914328"/>
            <a:ext cx="2701643" cy="33864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BBE27880-C361-D80F-6311-720A27AE016F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1830" y="538386"/>
            <a:ext cx="5312353" cy="4182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8533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Semapho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9744B44-CCF6-BB1D-8BF3-DD5EE06F02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6" t="8659" r="18284" b="413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C2DF614-21E4-E799-E9E2-19B131DC4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2995" b="75314"/>
          <a:stretch/>
        </p:blipFill>
        <p:spPr>
          <a:xfrm>
            <a:off x="1652145" y="489709"/>
            <a:ext cx="10539855" cy="6368292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BF5B783-7CB9-219F-F549-930057E9AFED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3383" y="907848"/>
            <a:ext cx="2860518" cy="34418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29D050-7137-A05B-6208-B907C8C213AD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8412" y="2194616"/>
            <a:ext cx="5892800" cy="353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4989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roduct Slide - Sitefinit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05AC651-B6C0-8661-072A-BA223F4508D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1000"/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51" t="22539" r="36581" b="459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E0830D3F-9D29-7A0B-5C88-72DF08D6B43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969" r="52968" b="79470"/>
          <a:stretch/>
        </p:blipFill>
        <p:spPr>
          <a:xfrm>
            <a:off x="738972" y="425779"/>
            <a:ext cx="11453028" cy="6432222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F408DC0-C2F5-0744-1AF8-0774C868C53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7058" y="950858"/>
            <a:ext cx="2359319" cy="322458"/>
          </a:xfrm>
          <a:prstGeom prst="rect">
            <a:avLst/>
          </a:prstGeom>
        </p:spPr>
      </p:pic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Sitefinity title slide</a:t>
            </a:r>
            <a:endParaRPr lang="en-BG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6806AC4-3DB2-139C-33C7-5F9BB6C69AEE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1675" y="2724540"/>
            <a:ext cx="4427426" cy="29551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3EF343-1AEB-563A-FFB0-8E5F9DC7E412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41455" y="1178312"/>
            <a:ext cx="2322034" cy="1277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693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MOVEi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1F82CE-59A1-9957-C686-1E51522A5B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6" t="8659" r="18284" b="413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96E95E81-B99A-030B-6F61-E2022FD3CD7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2208" b="76068"/>
          <a:stretch/>
        </p:blipFill>
        <p:spPr>
          <a:xfrm>
            <a:off x="1178347" y="536962"/>
            <a:ext cx="11013653" cy="6321038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GB" err="1"/>
              <a:t>MOVEit</a:t>
            </a:r>
            <a:r>
              <a:rPr lang="en-GB"/>
              <a:t> title slide</a:t>
            </a:r>
            <a:endParaRPr lang="en-BG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32BF6701-1C76-E8CC-7F4E-02F929E5F2A1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9561" y="922687"/>
            <a:ext cx="2393095" cy="3386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E64B612-1D56-A029-2A6E-0B8211CC4C75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4323" y="2027627"/>
            <a:ext cx="4384607" cy="3713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33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Cortic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D4D40DB-134B-496C-CBDC-307CABF930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6" t="8659" r="18284" b="413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78CBCE9-498D-4CB0-C0C1-442895B24D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6394" b="76564"/>
          <a:stretch/>
        </p:blipFill>
        <p:spPr>
          <a:xfrm>
            <a:off x="1058428" y="0"/>
            <a:ext cx="11133572" cy="6858000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66182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2" y="1594770"/>
            <a:ext cx="5661827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GB" err="1"/>
              <a:t>Corticon</a:t>
            </a:r>
            <a:r>
              <a:rPr lang="en-GB"/>
              <a:t> title slide</a:t>
            </a:r>
            <a:endParaRPr lang="en-BG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A3AD626-58FB-378B-86F3-1F4E529666AA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160" y="923857"/>
            <a:ext cx="2335789" cy="34392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43BDF99-BFF3-E37C-CDF7-2499029C860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1201" y="1913884"/>
            <a:ext cx="5661827" cy="3751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32638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Product Slide - DevTool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phic 5">
            <a:extLst>
              <a:ext uri="{FF2B5EF4-FFF2-40B4-BE49-F238E27FC236}">
                <a16:creationId xmlns:a16="http://schemas.microsoft.com/office/drawing/2014/main" id="{A0E62130-121F-13BE-1142-86866BD609D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9" imgH="349" progId="TCLayout.ActiveDocument.1">
                  <p:embed/>
                </p:oleObj>
              </mc:Choice>
              <mc:Fallback>
                <p:oleObj name="think-cell Slide" r:id="rId5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9A074213-924A-EB71-9B61-8B64BAE79A4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149587" y="2923743"/>
            <a:ext cx="3303441" cy="31716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9104196-F0E4-787A-37CE-5EC9A0A72B8B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039" y="893561"/>
            <a:ext cx="2564141" cy="34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1997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DevTools">
    <p:bg>
      <p:bgPr>
        <a:solidFill>
          <a:srgbClr val="3143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raphic 29">
            <a:extLst>
              <a:ext uri="{FF2B5EF4-FFF2-40B4-BE49-F238E27FC236}">
                <a16:creationId xmlns:a16="http://schemas.microsoft.com/office/drawing/2014/main" id="{3DD464B3-3700-7F51-E5F8-EF89211EE60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9" imgH="349" progId="TCLayout.ActiveDocument.1">
                  <p:embed/>
                </p:oleObj>
              </mc:Choice>
              <mc:Fallback>
                <p:oleObj name="think-cell Slide" r:id="rId5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16" name="Graphic 15">
            <a:extLst>
              <a:ext uri="{FF2B5EF4-FFF2-40B4-BE49-F238E27FC236}">
                <a16:creationId xmlns:a16="http://schemas.microsoft.com/office/drawing/2014/main" id="{D079358C-09E2-585C-2D75-B3F621117273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411693" y="2914188"/>
            <a:ext cx="3041335" cy="3505983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74F16FC8-339E-F2C6-64F8-D398F1D36104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63383" y="895265"/>
            <a:ext cx="2569877" cy="34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9934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Chef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F6F81F4-50B8-98E4-7A52-DB529CF0C34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1000"/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51" t="22539" r="36581" b="459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B953E8D0-9AC7-EF13-001C-89A7F54FBDC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2136" b="75767"/>
          <a:stretch/>
        </p:blipFill>
        <p:spPr>
          <a:xfrm>
            <a:off x="1607896" y="716300"/>
            <a:ext cx="10584104" cy="6141700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Chef title slide</a:t>
            </a:r>
            <a:endParaRPr lang="en-BG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CE3C21F8-4922-46B7-9A9E-A014A1C1EB70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160" y="932520"/>
            <a:ext cx="1990973" cy="328182"/>
          </a:xfrm>
          <a:prstGeom prst="rect">
            <a:avLst/>
          </a:prstGeom>
        </p:spPr>
      </p:pic>
      <p:pic>
        <p:nvPicPr>
          <p:cNvPr id="15" name="Picture 14" descr="A colorful gears with lines and dots&#10;&#10;Description automatically generated with medium confidence">
            <a:extLst>
              <a:ext uri="{FF2B5EF4-FFF2-40B4-BE49-F238E27FC236}">
                <a16:creationId xmlns:a16="http://schemas.microsoft.com/office/drawing/2014/main" id="{7DAB0572-B9ED-E3AD-F60E-F0F13785C4B3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3048" y="1398494"/>
            <a:ext cx="4623142" cy="3651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8290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LoadMast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0C8D9F-B666-C27A-6F7C-FC0683AD1FE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11000"/>
            <a:lum contrast="17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0351" t="22539" r="36581" b="45964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78CBCE9-498D-4CB0-C0C1-442895B24D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6394" b="76564"/>
          <a:stretch/>
        </p:blipFill>
        <p:spPr>
          <a:xfrm>
            <a:off x="1058428" y="0"/>
            <a:ext cx="11133572" cy="6858000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66182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2" y="1594770"/>
            <a:ext cx="5661827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GB" err="1"/>
              <a:t>LoadMaster</a:t>
            </a:r>
            <a:r>
              <a:rPr lang="en-GB"/>
              <a:t> title slide</a:t>
            </a:r>
            <a:endParaRPr lang="en-BG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D658FDB-2BF6-5493-B0A9-8FC332B8789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8160" y="942692"/>
            <a:ext cx="3461945" cy="321875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37F52133-D8B9-80D5-0714-272792A1CAB0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25866" y="1264567"/>
            <a:ext cx="4075239" cy="5057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3774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Flowm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6C788F-F800-573E-EE00-DC5FA046DF1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6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6" t="8659" r="18284" b="413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C2DF614-21E4-E799-E9E2-19B131DC46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2995" b="75314"/>
          <a:stretch/>
        </p:blipFill>
        <p:spPr>
          <a:xfrm>
            <a:off x="1652145" y="489709"/>
            <a:ext cx="10539855" cy="6368292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261777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140016C-9431-5015-0CB1-44E7605CA85F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3383" y="909286"/>
            <a:ext cx="2577525" cy="344180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66CDA619-DE16-B406-C2EA-511DDF41CC9C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490889" y="2194616"/>
            <a:ext cx="4874589" cy="3355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895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Cover Slide Blue +Speaker's Photo">
    <p:bg>
      <p:bgPr>
        <a:solidFill>
          <a:srgbClr val="292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467F6EA1-6DE4-7625-D919-6692351DBD2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6" r="116"/>
          <a:stretch/>
        </p:blipFill>
        <p:spPr>
          <a:xfrm>
            <a:off x="-4" y="-2"/>
            <a:ext cx="12192003" cy="6857999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AFE9A584-67A4-F159-B817-D0B9351FB0B6}"/>
              </a:ext>
            </a:extLst>
          </p:cNvPr>
          <p:cNvSpPr txBox="1"/>
          <p:nvPr userDrawn="1"/>
        </p:nvSpPr>
        <p:spPr>
          <a:xfrm>
            <a:off x="-4231758" y="1998921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>
              <a:solidFill>
                <a:schemeClr val="bg1"/>
              </a:solidFill>
            </a:endParaRPr>
          </a:p>
        </p:txBody>
      </p:sp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D26A23C4-8FFF-C281-313F-7DAB0943BFC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38972" y="4116610"/>
            <a:ext cx="1341526" cy="1302685"/>
          </a:xfrm>
          <a:prstGeom prst="ellipse">
            <a:avLst/>
          </a:prstGeom>
          <a:solidFill>
            <a:srgbClr val="DDE9F7"/>
          </a:solidFill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hr-HR"/>
              <a:t>Picture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F2C0A766-5D97-8699-F8E5-997B3902E0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9430" y="4182155"/>
            <a:ext cx="3813855" cy="388554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9" name="Text Placeholder 3">
            <a:extLst>
              <a:ext uri="{FF2B5EF4-FFF2-40B4-BE49-F238E27FC236}">
                <a16:creationId xmlns:a16="http://schemas.microsoft.com/office/drawing/2014/main" id="{EB34A0B8-9290-70C5-172C-8FE7982E44C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19430" y="4647602"/>
            <a:ext cx="3813855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C2B1E544-A739-FF0A-A5FA-D5CFA61D260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19430" y="5107164"/>
            <a:ext cx="3813855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17" name="Title 3">
            <a:extLst>
              <a:ext uri="{FF2B5EF4-FFF2-40B4-BE49-F238E27FC236}">
                <a16:creationId xmlns:a16="http://schemas.microsoft.com/office/drawing/2014/main" id="{AF56EA05-C37B-3A3B-43EF-F571B836686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3" y="1594770"/>
            <a:ext cx="5261778" cy="2073689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Master title style up to three lines of text</a:t>
            </a:r>
            <a:endParaRPr lang="en-BG"/>
          </a:p>
        </p:txBody>
      </p:sp>
      <p:pic>
        <p:nvPicPr>
          <p:cNvPr id="11" name="Picture 3">
            <a:extLst>
              <a:ext uri="{FF2B5EF4-FFF2-40B4-BE49-F238E27FC236}">
                <a16:creationId xmlns:a16="http://schemas.microsoft.com/office/drawing/2014/main" id="{04723042-2F90-D0B4-E1EF-ECC12ED2CB9B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25041" y="769600"/>
            <a:ext cx="1342800" cy="311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47273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roduct Slide - WhatsUp Go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821DFF-6A5A-61F7-937D-D2B7D21EA7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36" t="8659" r="18284" b="41332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FA95362-08B9-A5A6-D0CA-9E054A56BA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 r="50752" b="74948"/>
          <a:stretch/>
        </p:blipFill>
        <p:spPr>
          <a:xfrm>
            <a:off x="1774015" y="759879"/>
            <a:ext cx="10417986" cy="6098121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" imgW="349" imgH="349" progId="TCLayout.ActiveDocument.1">
                  <p:embed/>
                </p:oleObj>
              </mc:Choice>
              <mc:Fallback>
                <p:oleObj name="think-cell Slide" r:id="rId6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BB582AD-AB91-4584-8DA9-A1F806BEC41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2" y="3114914"/>
            <a:ext cx="5525903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/>
              <a:t>Subtitle</a:t>
            </a:r>
            <a:endParaRPr lang="en-BG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A8B5B4F3-B7F0-D0E4-148A-7531BC17C0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8972" y="1594770"/>
            <a:ext cx="5525903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Click to edit </a:t>
            </a:r>
            <a:r>
              <a:rPr lang="en-GB" err="1"/>
              <a:t>WhatsUp</a:t>
            </a:r>
            <a:r>
              <a:rPr lang="en-GB"/>
              <a:t> Gold title slide</a:t>
            </a:r>
            <a:endParaRPr lang="en-BG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684500C3-5D01-CCFB-C6CF-1C2646346F5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9561" y="914328"/>
            <a:ext cx="3070390" cy="33864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2372DCE-8110-6F40-EBB4-FA94D9D35114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86362" y="1594770"/>
            <a:ext cx="4464237" cy="3866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77745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A3A64ED-6E44-CE40-884C-C1F33608612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519" y="2877420"/>
            <a:ext cx="4730962" cy="110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47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Slide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rogress Outro no text.mp4" descr="Progress Outro no text.mp4">
            <a:hlinkClick r:id="" action="ppaction://media"/>
            <a:extLst>
              <a:ext uri="{FF2B5EF4-FFF2-40B4-BE49-F238E27FC236}">
                <a16:creationId xmlns:a16="http://schemas.microsoft.com/office/drawing/2014/main" id="{5A546D01-834F-CB40-93EC-185C473ACE24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BA8C2F-EEB5-964C-B283-39542BF4C40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0519" y="2877420"/>
            <a:ext cx="4730962" cy="1103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115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60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/Cover Slide with Helix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41145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3" imgW="349" imgH="349" progId="TCLayout.ActiveDocument.1">
                  <p:embed/>
                </p:oleObj>
              </mc:Choice>
              <mc:Fallback>
                <p:oleObj name="think-cell Slide" r:id="rId3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B1AA0DB6-5A8E-3741-A2E5-D936D902DD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8974" y="4203805"/>
            <a:ext cx="3361540" cy="747293"/>
          </a:xfrm>
        </p:spPr>
        <p:txBody>
          <a:bodyPr tIns="36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2400" b="1" i="0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Speaker Name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ED3701CF-5DFA-EE46-92C6-82EBEFFD834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38973" y="4951099"/>
            <a:ext cx="5278437" cy="312131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ct val="90000"/>
              </a:lnSpc>
              <a:buNone/>
              <a:defRPr sz="1800" b="0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Speaker Title</a:t>
            </a:r>
          </a:p>
        </p:txBody>
      </p:sp>
      <p:sp>
        <p:nvSpPr>
          <p:cNvPr id="28" name="Title 3">
            <a:extLst>
              <a:ext uri="{FF2B5EF4-FFF2-40B4-BE49-F238E27FC236}">
                <a16:creationId xmlns:a16="http://schemas.microsoft.com/office/drawing/2014/main" id="{9EE63D74-8A47-0A4F-A4FD-DE60CD33A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973" y="1594770"/>
            <a:ext cx="5261778" cy="1199693"/>
          </a:xfrm>
          <a:prstGeom prst="rect">
            <a:avLst/>
          </a:prstGeom>
        </p:spPr>
        <p:txBody>
          <a:bodyPr lIns="0" tIns="108000" rIns="0" bIns="0" anchor="t" anchorCtr="0">
            <a:noAutofit/>
          </a:bodyPr>
          <a:lstStyle>
            <a:lvl1pPr>
              <a:lnSpc>
                <a:spcPct val="85000"/>
              </a:lnSpc>
              <a:defRPr sz="44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BG"/>
          </a:p>
        </p:txBody>
      </p:sp>
      <p:pic>
        <p:nvPicPr>
          <p:cNvPr id="13" name="Picture 2">
            <a:extLst>
              <a:ext uri="{FF2B5EF4-FFF2-40B4-BE49-F238E27FC236}">
                <a16:creationId xmlns:a16="http://schemas.microsoft.com/office/drawing/2014/main" id="{77BE795C-072A-459C-8648-8D68BC93FA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426315" y="745314"/>
            <a:ext cx="1341526" cy="31117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B76E93-9883-F34D-AFCA-0B3B5698689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38973" y="3356068"/>
            <a:ext cx="5294312" cy="674687"/>
          </a:xfrm>
        </p:spPr>
        <p:txBody>
          <a:bodyPr/>
          <a:lstStyle>
            <a:lvl1pPr marL="0" indent="0">
              <a:lnSpc>
                <a:spcPct val="114000"/>
              </a:lnSpc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GB" err="1"/>
              <a:t>Subheadline</a:t>
            </a:r>
            <a:endParaRPr lang="en-BG"/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44386448-892A-916A-0C47-8B8882ABC17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743721" y="6077641"/>
            <a:ext cx="2697910" cy="313798"/>
          </a:xfrm>
        </p:spPr>
        <p:txBody>
          <a:bodyPr tIns="72000" anchor="ctr" anchorCtr="0">
            <a:noAutofit/>
          </a:bodyPr>
          <a:lstStyle>
            <a:lvl1pPr marL="0" indent="0" algn="l">
              <a:lnSpc>
                <a:spcPts val="1800"/>
              </a:lnSpc>
              <a:buNone/>
              <a:defRPr sz="1800" b="0" i="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Date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15E27F-2DFC-A10F-B84C-AA509A7E6567}"/>
              </a:ext>
            </a:extLst>
          </p:cNvPr>
          <p:cNvSpPr txBox="1"/>
          <p:nvPr userDrawn="1"/>
        </p:nvSpPr>
        <p:spPr>
          <a:xfrm>
            <a:off x="10317892" y="5535827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6659C89-8D3D-2226-97A2-B82314DE9E3B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77904"/>
            <a:ext cx="12187787" cy="6280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52302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 No speaker info">
    <p:bg>
      <p:bgPr>
        <a:solidFill>
          <a:srgbClr val="292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3820F667-9E80-508A-E083-BC5B5FCFF22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1" cy="6836897"/>
          </a:xfrm>
          <a:prstGeom prst="rect">
            <a:avLst/>
          </a:prstGeom>
        </p:spPr>
      </p:pic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A485F10A-E66C-4489-AA0B-94914B2089C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4007814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349" imgH="349" progId="TCLayout.ActiveDocument.1">
                  <p:embed/>
                </p:oleObj>
              </mc:Choice>
              <mc:Fallback>
                <p:oleObj name="think-cell Slide" r:id="rId4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A485F10A-E66C-4489-AA0B-94914B2089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itle 3">
            <a:extLst>
              <a:ext uri="{FF2B5EF4-FFF2-40B4-BE49-F238E27FC236}">
                <a16:creationId xmlns:a16="http://schemas.microsoft.com/office/drawing/2014/main" id="{A41AE411-511D-8146-8417-A7B559E66E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0346" y="3736975"/>
            <a:ext cx="5261778" cy="1383817"/>
          </a:xfrm>
          <a:prstGeom prst="rect">
            <a:avLst/>
          </a:prstGeom>
        </p:spPr>
        <p:txBody>
          <a:bodyPr vert="horz" lIns="0" tIns="108000" rIns="0" bIns="0" anchor="t" anchorCtr="0">
            <a:noAutofit/>
          </a:bodyPr>
          <a:lstStyle>
            <a:lvl1pPr>
              <a:lnSpc>
                <a:spcPct val="80000"/>
              </a:lnSpc>
              <a:defRPr sz="4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Headline Up to</a:t>
            </a:r>
            <a:br>
              <a:rPr lang="en-GB"/>
            </a:br>
            <a:r>
              <a:rPr lang="en-GB"/>
              <a:t>Three </a:t>
            </a:r>
            <a:br>
              <a:rPr lang="en-GB"/>
            </a:br>
            <a:r>
              <a:rPr lang="en-GB"/>
              <a:t>Lines</a:t>
            </a:r>
            <a:endParaRPr lang="en-BG"/>
          </a:p>
        </p:txBody>
      </p:sp>
      <p:pic>
        <p:nvPicPr>
          <p:cNvPr id="12" name="Picture 3">
            <a:extLst>
              <a:ext uri="{FF2B5EF4-FFF2-40B4-BE49-F238E27FC236}">
                <a16:creationId xmlns:a16="http://schemas.microsoft.com/office/drawing/2014/main" id="{5FFB1DD7-A134-4800-A20B-F8CB2D63D449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1076020" y="3272915"/>
            <a:ext cx="1342800" cy="311474"/>
          </a:xfrm>
          <a:prstGeom prst="rect">
            <a:avLst/>
          </a:prstGeom>
        </p:spPr>
      </p:pic>
      <p:sp>
        <p:nvSpPr>
          <p:cNvPr id="8" name="Rectangle 6">
            <a:extLst>
              <a:ext uri="{FF2B5EF4-FFF2-40B4-BE49-F238E27FC236}">
                <a16:creationId xmlns:a16="http://schemas.microsoft.com/office/drawing/2014/main" id="{EC20BF15-B521-4443-B82F-AD15675E6FE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372017" y="5273378"/>
            <a:ext cx="5278437" cy="441487"/>
          </a:xfrm>
          <a:prstGeom prst="rect">
            <a:avLst/>
          </a:prstGeom>
          <a:ln algn="ctr"/>
        </p:spPr>
        <p:txBody>
          <a:bodyPr lIns="0" tIns="0" rIns="0" bIns="0" anchor="ctr" anchorCtr="0"/>
          <a:lstStyle>
            <a:lvl1pPr marL="0" indent="0">
              <a:buClrTx/>
              <a:buFontTx/>
              <a:buNone/>
              <a:defRPr sz="2400" i="0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Subtitle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FB9D26C-B153-8D91-1D19-6C087784BA15}"/>
              </a:ext>
            </a:extLst>
          </p:cNvPr>
          <p:cNvSpPr txBox="1"/>
          <p:nvPr userDrawn="1"/>
        </p:nvSpPr>
        <p:spPr>
          <a:xfrm>
            <a:off x="18019059" y="2366682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40725B6-526F-FA66-46B6-AE1DEAC92B0F}"/>
              </a:ext>
            </a:extLst>
          </p:cNvPr>
          <p:cNvSpPr txBox="1"/>
          <p:nvPr userDrawn="1"/>
        </p:nvSpPr>
        <p:spPr>
          <a:xfrm>
            <a:off x="-12640235" y="-7691718"/>
            <a:ext cx="0" cy="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>
              <a:lnSpc>
                <a:spcPts val="2700"/>
              </a:lnSpc>
            </a:pPr>
            <a:endParaRPr lang="en-BG" sz="24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170491-DF1C-BF09-E773-7F3EDD6716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628" t="21844" r="49798" b="53049"/>
          <a:stretch/>
        </p:blipFill>
        <p:spPr>
          <a:xfrm>
            <a:off x="5104016" y="2835171"/>
            <a:ext cx="7079672" cy="402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6406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gue 1">
    <p:bg>
      <p:bgPr>
        <a:solidFill>
          <a:srgbClr val="2921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BE545AB9-45E7-63BB-2CA1-D0E72871F6E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43" r="1543"/>
          <a:stretch/>
        </p:blipFill>
        <p:spPr>
          <a:xfrm>
            <a:off x="0" y="0"/>
            <a:ext cx="12192003" cy="685800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33DD2E0-168B-3C9E-6B5B-E07AB1DB8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309" r="46333" b="48607"/>
          <a:stretch/>
        </p:blipFill>
        <p:spPr>
          <a:xfrm>
            <a:off x="2762776" y="0"/>
            <a:ext cx="9582874" cy="6858002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CB40B33-A7C9-794A-8DD4-F029935874E2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1" smtClean="0">
                <a:solidFill>
                  <a:schemeClr val="bg1">
                    <a:alpha val="69766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1">
              <a:solidFill>
                <a:schemeClr val="bg1">
                  <a:alpha val="69766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6C245B-9648-EA4E-836E-6BBB5FA39829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chemeClr val="bg1">
                    <a:alpha val="7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B04082-9BDB-31FF-09E3-BCCE765EF811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 bwMode="auto">
          <a:xfrm>
            <a:off x="2609126" y="2592388"/>
            <a:ext cx="6973747" cy="1606550"/>
          </a:xfrm>
          <a:prstGeom prst="rect">
            <a:avLst/>
          </a:prstGeom>
          <a:ln algn="ctr"/>
        </p:spPr>
        <p:txBody>
          <a:bodyPr vert="horz" lIns="0" tIns="0" rIns="0" bIns="0" anchor="ctr" anchorCtr="0">
            <a:noAutofit/>
          </a:bodyPr>
          <a:lstStyle>
            <a:lvl1pPr algn="ctr">
              <a:lnSpc>
                <a:spcPct val="85000"/>
              </a:lnSpc>
              <a:defRPr sz="4000" b="1">
                <a:solidFill>
                  <a:schemeClr val="bg1"/>
                </a:solidFill>
                <a:latin typeface="Arial" panose="020B0604020202020204" pitchFamily="34" charset="0"/>
                <a:cs typeface="Arial" pitchFamily="34" charset="0"/>
              </a:defRPr>
            </a:lvl1pPr>
          </a:lstStyle>
          <a:p>
            <a:r>
              <a:rPr lang="en-US"/>
              <a:t>Centered Title Style</a:t>
            </a:r>
            <a:br>
              <a:rPr lang="en-US"/>
            </a:br>
            <a:r>
              <a:rPr lang="en-US"/>
              <a:t>Up to</a:t>
            </a:r>
            <a:br>
              <a:rPr lang="en-US"/>
            </a:br>
            <a:r>
              <a:rPr lang="en-US"/>
              <a:t>Three Lines</a:t>
            </a: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4673F1BD-AAA3-D8FF-20C1-E7CF655A0A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494075" y="6445423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629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63" Type="http://schemas.openxmlformats.org/officeDocument/2006/relationships/theme" Target="../theme/theme1.xml"/><Relationship Id="rId68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tags" Target="../tags/tag2.xml"/><Relationship Id="rId69" Type="http://schemas.openxmlformats.org/officeDocument/2006/relationships/image" Target="../media/image3.sv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hyperlink" Target="https://www.progress.com/" TargetMode="Externa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CAD4BAA7-03DD-44E7-AAFA-2970D3D54D6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64"/>
            </p:custDataLst>
            <p:extLst>
              <p:ext uri="{D42A27DB-BD31-4B8C-83A1-F6EECF244321}">
                <p14:modId xmlns:p14="http://schemas.microsoft.com/office/powerpoint/2010/main" val="279711842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65" imgW="349" imgH="349" progId="TCLayout.ActiveDocument.1">
                  <p:embed/>
                </p:oleObj>
              </mc:Choice>
              <mc:Fallback>
                <p:oleObj name="think-cell Slide" r:id="rId65" imgW="349" imgH="349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CAD4BAA7-03DD-44E7-AAFA-2970D3D54D6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7A4882C-43B6-4419-AD7D-B146CF7A77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600" y="1677989"/>
            <a:ext cx="10746088" cy="453699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  <a:endParaRPr lang="bg-BG"/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 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6TH LEVEL</a:t>
            </a:r>
          </a:p>
          <a:p>
            <a:pPr lvl="4"/>
            <a:endParaRPr lang="en-US"/>
          </a:p>
        </p:txBody>
      </p: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736C8E14-F9BC-E647-849A-249E89A17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600" y="365281"/>
            <a:ext cx="10746088" cy="1312708"/>
          </a:xfrm>
          <a:prstGeom prst="rect">
            <a:avLst/>
          </a:prstGeom>
        </p:spPr>
        <p:txBody>
          <a:bodyPr vert="horz" lIns="0" tIns="108000" rIns="0" bIns="0" rtlCol="0" anchor="t" anchorCtr="0">
            <a:noAutofit/>
          </a:bodyPr>
          <a:lstStyle/>
          <a:p>
            <a:endParaRPr lang="en-BG"/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B7AB045D-1123-C741-B93A-5E364D752A5C}"/>
              </a:ext>
            </a:extLst>
          </p:cNvPr>
          <p:cNvSpPr txBox="1">
            <a:spLocks/>
          </p:cNvSpPr>
          <p:nvPr userDrawn="1"/>
        </p:nvSpPr>
        <p:spPr>
          <a:xfrm rot="10800000" flipV="1">
            <a:off x="11134726" y="6433876"/>
            <a:ext cx="334962" cy="33337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defPPr>
              <a:defRPr lang="en-US"/>
            </a:defPPr>
            <a:lvl1pPr algn="ctr">
              <a:defRPr sz="1000">
                <a:solidFill>
                  <a:schemeClr val="tx2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fld id="{C67EBE71-DAF8-4D13-BFB5-6F24DAF3B2C2}" type="slidenum">
              <a:rPr lang="en-US" sz="800" b="0" i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lvl="0" algn="r"/>
              <a:t>‹#›</a:t>
            </a:fld>
            <a:endParaRPr lang="en-US" sz="800" b="0" i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00406F-91C3-374E-A473-E987487E33DA}"/>
              </a:ext>
            </a:extLst>
          </p:cNvPr>
          <p:cNvSpPr txBox="1"/>
          <p:nvPr userDrawn="1"/>
        </p:nvSpPr>
        <p:spPr>
          <a:xfrm>
            <a:off x="4507424" y="6554397"/>
            <a:ext cx="3177152" cy="9233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© 2024 </a:t>
            </a:r>
            <a:r>
              <a:rPr lang="en-US" sz="600" b="0" i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</a:t>
            </a:r>
            <a:r>
              <a:rPr lang="en-US" sz="600" b="0" spc="0" baseline="0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Software Corporation and/or its subsidiaries or affiliates. All rights reserved.</a:t>
            </a:r>
          </a:p>
        </p:txBody>
      </p:sp>
      <p:pic>
        <p:nvPicPr>
          <p:cNvPr id="9" name="Picture 2">
            <a:hlinkClick r:id="rId67"/>
            <a:extLst>
              <a:ext uri="{FF2B5EF4-FFF2-40B4-BE49-F238E27FC236}">
                <a16:creationId xmlns:a16="http://schemas.microsoft.com/office/drawing/2014/main" id="{C68807BC-3337-44CB-B44B-34553DF69BB0}"/>
              </a:ext>
            </a:extLst>
          </p:cNvPr>
          <p:cNvPicPr>
            <a:picLocks noChangeAspect="1"/>
          </p:cNvPicPr>
          <p:nvPr userDrawn="1"/>
        </p:nvPicPr>
        <p:blipFill>
          <a:blip r:embed="rId6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9"/>
              </a:ext>
            </a:extLst>
          </a:blip>
          <a:srcRect/>
          <a:stretch/>
        </p:blipFill>
        <p:spPr>
          <a:xfrm>
            <a:off x="494075" y="6453499"/>
            <a:ext cx="939600" cy="217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465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74" r:id="rId2"/>
    <p:sldLayoutId id="2147483864" r:id="rId3"/>
    <p:sldLayoutId id="2147483882" r:id="rId4"/>
    <p:sldLayoutId id="2147483887" r:id="rId5"/>
    <p:sldLayoutId id="2147483883" r:id="rId6"/>
    <p:sldLayoutId id="2147483863" r:id="rId7"/>
    <p:sldLayoutId id="2147483880" r:id="rId8"/>
    <p:sldLayoutId id="2147483811" r:id="rId9"/>
    <p:sldLayoutId id="2147483866" r:id="rId10"/>
    <p:sldLayoutId id="2147483884" r:id="rId11"/>
    <p:sldLayoutId id="2147483840" r:id="rId12"/>
    <p:sldLayoutId id="2147483841" r:id="rId13"/>
    <p:sldLayoutId id="2147483800" r:id="rId14"/>
    <p:sldLayoutId id="2147483870" r:id="rId15"/>
    <p:sldLayoutId id="2147483820" r:id="rId16"/>
    <p:sldLayoutId id="2147483649" r:id="rId17"/>
    <p:sldLayoutId id="2147483727" r:id="rId18"/>
    <p:sldLayoutId id="2147483845" r:id="rId19"/>
    <p:sldLayoutId id="2147483857" r:id="rId20"/>
    <p:sldLayoutId id="2147483826" r:id="rId21"/>
    <p:sldLayoutId id="2147483869" r:id="rId22"/>
    <p:sldLayoutId id="2147483858" r:id="rId23"/>
    <p:sldLayoutId id="2147483867" r:id="rId24"/>
    <p:sldLayoutId id="2147483878" r:id="rId25"/>
    <p:sldLayoutId id="2147483817" r:id="rId26"/>
    <p:sldLayoutId id="2147483879" r:id="rId27"/>
    <p:sldLayoutId id="2147483726" r:id="rId28"/>
    <p:sldLayoutId id="2147483821" r:id="rId29"/>
    <p:sldLayoutId id="2147483822" r:id="rId30"/>
    <p:sldLayoutId id="2147483824" r:id="rId31"/>
    <p:sldLayoutId id="2147483827" r:id="rId32"/>
    <p:sldLayoutId id="2147483851" r:id="rId33"/>
    <p:sldLayoutId id="2147483852" r:id="rId34"/>
    <p:sldLayoutId id="2147483732" r:id="rId35"/>
    <p:sldLayoutId id="2147483839" r:id="rId36"/>
    <p:sldLayoutId id="2147483877" r:id="rId37"/>
    <p:sldLayoutId id="2147483836" r:id="rId38"/>
    <p:sldLayoutId id="2147483799" r:id="rId39"/>
    <p:sldLayoutId id="2147483793" r:id="rId40"/>
    <p:sldLayoutId id="2147483798" r:id="rId41"/>
    <p:sldLayoutId id="2147483885" r:id="rId42"/>
    <p:sldLayoutId id="2147483886" r:id="rId43"/>
    <p:sldLayoutId id="2147483846" r:id="rId44"/>
    <p:sldLayoutId id="2147483902" r:id="rId45"/>
    <p:sldLayoutId id="2147483833" r:id="rId46"/>
    <p:sldLayoutId id="2147483794" r:id="rId47"/>
    <p:sldLayoutId id="2147483889" r:id="rId48"/>
    <p:sldLayoutId id="2147483890" r:id="rId49"/>
    <p:sldLayoutId id="2147483895" r:id="rId50"/>
    <p:sldLayoutId id="2147483897" r:id="rId51"/>
    <p:sldLayoutId id="2147483901" r:id="rId52"/>
    <p:sldLayoutId id="2147483893" r:id="rId53"/>
    <p:sldLayoutId id="2147483900" r:id="rId54"/>
    <p:sldLayoutId id="2147483899" r:id="rId55"/>
    <p:sldLayoutId id="2147483898" r:id="rId56"/>
    <p:sldLayoutId id="2147483892" r:id="rId57"/>
    <p:sldLayoutId id="2147483891" r:id="rId58"/>
    <p:sldLayoutId id="2147483896" r:id="rId59"/>
    <p:sldLayoutId id="2147483894" r:id="rId60"/>
    <p:sldLayoutId id="2147483855" r:id="rId61"/>
    <p:sldLayoutId id="2147483856" r:id="rId6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i="0" kern="1200" spc="-100" baseline="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5425" indent="-261425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4"/>
        </a:buClr>
        <a:buSzPct val="150000"/>
        <a:buFont typeface="Arial" panose="020B0604020202020204" pitchFamily="34" charset="0"/>
        <a:buChar char="•"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447675" indent="-222250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4"/>
        </a:buClr>
        <a:buSzPct val="115000"/>
        <a:buFont typeface="Arial" panose="020B0604020202020204" pitchFamily="34" charset="0"/>
        <a:buChar char="•"/>
        <a:tabLst/>
        <a:defRPr sz="2400" b="0" i="0" kern="1200" spc="0" baseline="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2pPr>
      <a:lvl3pPr marL="577850" indent="-130175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4"/>
        </a:buClr>
        <a:buSzPct val="90000"/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3pPr>
      <a:lvl4pPr marL="890588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4"/>
        </a:buClr>
        <a:buSzPct val="70000"/>
        <a:buFont typeface="Wingdings" pitchFamily="2" charset="2"/>
        <a:buChar char="§"/>
        <a:tabLst/>
        <a:defRPr sz="20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4pPr>
      <a:lvl5pPr marL="1155700" indent="-225425" algn="l" defTabSz="914400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Clr>
          <a:schemeClr val="accent4"/>
        </a:buClr>
        <a:buSzPct val="90000"/>
        <a:buFont typeface="Arial" panose="020B0503030202060203" pitchFamily="34" charset="0"/>
        <a:buChar char="–"/>
        <a:tabLst/>
        <a:defRPr sz="1600" b="0" i="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5pPr>
      <a:lvl6pPr marL="1335088" indent="-179388" algn="l" defTabSz="914400" rtl="0" eaLnBrk="1" latinLnBrk="0" hangingPunct="1">
        <a:lnSpc>
          <a:spcPct val="100000"/>
        </a:lnSpc>
        <a:spcBef>
          <a:spcPts val="500"/>
        </a:spcBef>
        <a:spcAft>
          <a:spcPts val="1200"/>
        </a:spcAft>
        <a:buClr>
          <a:schemeClr val="accent4"/>
        </a:buClr>
        <a:buSzPct val="80000"/>
        <a:buFont typeface="Wingdings" pitchFamily="2" charset="2"/>
        <a:buChar char="§"/>
        <a:tabLst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1" userDrawn="1">
          <p15:clr>
            <a:srgbClr val="A4A3A4"/>
          </p15:clr>
        </p15:guide>
        <p15:guide id="2" pos="455" userDrawn="1">
          <p15:clr>
            <a:srgbClr val="9FCC3B"/>
          </p15:clr>
        </p15:guide>
        <p15:guide id="4" pos="7225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  <p15:guide id="8" orient="horz" pos="339" userDrawn="1">
          <p15:clr>
            <a:srgbClr val="F26B43"/>
          </p15:clr>
        </p15:guide>
        <p15:guide id="9" orient="horz" pos="626" userDrawn="1">
          <p15:clr>
            <a:srgbClr val="A4A3A4"/>
          </p15:clr>
        </p15:guide>
        <p15:guide id="10" orient="horz" pos="766" userDrawn="1">
          <p15:clr>
            <a:srgbClr val="A4A3A4"/>
          </p15:clr>
        </p15:guide>
        <p15:guide id="11" orient="horz" pos="912" userDrawn="1">
          <p15:clr>
            <a:srgbClr val="A4A3A4"/>
          </p15:clr>
        </p15:guide>
        <p15:guide id="12" orient="horz" pos="1057" userDrawn="1">
          <p15:clr>
            <a:srgbClr val="A4A3A4"/>
          </p15:clr>
        </p15:guide>
        <p15:guide id="13" orient="horz" pos="1202" userDrawn="1">
          <p15:clr>
            <a:srgbClr val="A4A3A4"/>
          </p15:clr>
        </p15:guide>
        <p15:guide id="14" orient="horz" pos="1344" userDrawn="1">
          <p15:clr>
            <a:srgbClr val="A4A3A4"/>
          </p15:clr>
        </p15:guide>
        <p15:guide id="15" orient="horz" pos="1488" userDrawn="1">
          <p15:clr>
            <a:srgbClr val="A4A3A4"/>
          </p15:clr>
        </p15:guide>
        <p15:guide id="16" orient="horz" pos="1633" userDrawn="1">
          <p15:clr>
            <a:srgbClr val="A4A3A4"/>
          </p15:clr>
        </p15:guide>
        <p15:guide id="17" orient="horz" pos="1778" userDrawn="1">
          <p15:clr>
            <a:srgbClr val="A4A3A4"/>
          </p15:clr>
        </p15:guide>
        <p15:guide id="18" orient="horz" pos="1924" userDrawn="1">
          <p15:clr>
            <a:srgbClr val="A4A3A4"/>
          </p15:clr>
        </p15:guide>
        <p15:guide id="19" orient="horz" pos="2064" userDrawn="1">
          <p15:clr>
            <a:srgbClr val="A4A3A4"/>
          </p15:clr>
        </p15:guide>
        <p15:guide id="20" orient="horz" pos="2215" userDrawn="1">
          <p15:clr>
            <a:srgbClr val="A4A3A4"/>
          </p15:clr>
        </p15:guide>
        <p15:guide id="21" orient="horz" pos="2354" userDrawn="1">
          <p15:clr>
            <a:srgbClr val="A4A3A4"/>
          </p15:clr>
        </p15:guide>
        <p15:guide id="22" orient="horz" pos="2500" userDrawn="1">
          <p15:clr>
            <a:srgbClr val="A4A3A4"/>
          </p15:clr>
        </p15:guide>
        <p15:guide id="23" orient="horz" pos="2645" userDrawn="1">
          <p15:clr>
            <a:srgbClr val="A4A3A4"/>
          </p15:clr>
        </p15:guide>
        <p15:guide id="24" orient="horz" pos="2785" userDrawn="1">
          <p15:clr>
            <a:srgbClr val="A4A3A4"/>
          </p15:clr>
        </p15:guide>
        <p15:guide id="25" orient="horz" pos="2930" userDrawn="1">
          <p15:clr>
            <a:srgbClr val="A4A3A4"/>
          </p15:clr>
        </p15:guide>
        <p15:guide id="26" orient="horz" pos="3076" userDrawn="1">
          <p15:clr>
            <a:srgbClr val="A4A3A4"/>
          </p15:clr>
        </p15:guide>
        <p15:guide id="27" orient="horz" pos="3216" userDrawn="1">
          <p15:clr>
            <a:srgbClr val="A4A3A4"/>
          </p15:clr>
        </p15:guide>
        <p15:guide id="28" orient="horz" pos="3361" userDrawn="1">
          <p15:clr>
            <a:srgbClr val="A4A3A4"/>
          </p15:clr>
        </p15:guide>
        <p15:guide id="29" orient="horz" pos="3506" userDrawn="1">
          <p15:clr>
            <a:srgbClr val="A4A3A4"/>
          </p15:clr>
        </p15:guide>
        <p15:guide id="30" orient="horz" pos="3652" userDrawn="1">
          <p15:clr>
            <a:srgbClr val="A4A3A4"/>
          </p15:clr>
        </p15:guide>
        <p15:guide id="31" orient="horz" pos="3797" userDrawn="1">
          <p15:clr>
            <a:srgbClr val="A4A3A4"/>
          </p15:clr>
        </p15:guide>
        <p15:guide id="32" pos="2048" userDrawn="1">
          <p15:clr>
            <a:srgbClr val="9FCC3B"/>
          </p15:clr>
        </p15:guide>
        <p15:guide id="33" pos="2175" userDrawn="1">
          <p15:clr>
            <a:srgbClr val="9FCC3B"/>
          </p15:clr>
        </p15:guide>
        <p15:guide id="34" pos="3780" userDrawn="1">
          <p15:clr>
            <a:srgbClr val="9FCC3B"/>
          </p15:clr>
        </p15:guide>
        <p15:guide id="35" pos="3892" userDrawn="1">
          <p15:clr>
            <a:srgbClr val="9FCC3B"/>
          </p15:clr>
        </p15:guide>
        <p15:guide id="36" pos="5501" userDrawn="1">
          <p15:clr>
            <a:srgbClr val="9FCC3B"/>
          </p15:clr>
        </p15:guide>
        <p15:guide id="37" pos="5617" userDrawn="1">
          <p15:clr>
            <a:srgbClr val="9FCC3B"/>
          </p15:clr>
        </p15:guide>
        <p15:guide id="38" pos="2634" userDrawn="1">
          <p15:clr>
            <a:srgbClr val="C35EA4"/>
          </p15:clr>
        </p15:guide>
        <p15:guide id="39" pos="2746" userDrawn="1">
          <p15:clr>
            <a:srgbClr val="C35EA4"/>
          </p15:clr>
        </p15:guide>
        <p15:guide id="40" pos="4929" userDrawn="1">
          <p15:clr>
            <a:srgbClr val="C35EA4"/>
          </p15:clr>
        </p15:guide>
        <p15:guide id="41" pos="5041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harefile.com/resource/blogs/sharefile-can-help-small-business" TargetMode="External"/><Relationship Id="rId13" Type="http://schemas.openxmlformats.org/officeDocument/2006/relationships/hyperlink" Target="https://www.sharefile.com/mid-size-business" TargetMode="External"/><Relationship Id="rId18" Type="http://schemas.openxmlformats.org/officeDocument/2006/relationships/hyperlink" Target="https://www.youtube.com/playlist?list=PLSKW9Jc-tCY_wmbfFF1lL7paZCds6FOVD" TargetMode="External"/><Relationship Id="rId3" Type="http://schemas.openxmlformats.org/officeDocument/2006/relationships/hyperlink" Target="https://www.youtube.com/watch?v=bMmNEymPl2k" TargetMode="External"/><Relationship Id="rId21" Type="http://schemas.openxmlformats.org/officeDocument/2006/relationships/hyperlink" Target="https://www.sharefile.com/resource/blogs/ai-powered-sharefile-enhancing-efficiency-and-security" TargetMode="External"/><Relationship Id="rId7" Type="http://schemas.openxmlformats.org/officeDocument/2006/relationships/hyperlink" Target="https://youtu.be/MHB4IKcWtT0?si=QMHPOdBJxqQH3SFg" TargetMode="External"/><Relationship Id="rId12" Type="http://schemas.openxmlformats.org/officeDocument/2006/relationships/hyperlink" Target="https://www.sharefile.com/resource/customer-story/welocalize" TargetMode="External"/><Relationship Id="rId17" Type="http://schemas.openxmlformats.org/officeDocument/2006/relationships/hyperlink" Target="https://www.youtube.com/playlist?list=PLSKW9Jc-tCY9W-cB3G2OTYx00GXZrrzZB" TargetMode="External"/><Relationship Id="rId2" Type="http://schemas.openxmlformats.org/officeDocument/2006/relationships/hyperlink" Target="http://www.sharefile.com/" TargetMode="External"/><Relationship Id="rId16" Type="http://schemas.openxmlformats.org/officeDocument/2006/relationships/hyperlink" Target="https://trust.sharefile.com/" TargetMode="External"/><Relationship Id="rId20" Type="http://schemas.openxmlformats.org/officeDocument/2006/relationships/hyperlink" Target="https://www.sharefile.com/resource/blogs/benefits-sharefile-google-workspace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sharefile.com/small-business" TargetMode="External"/><Relationship Id="rId11" Type="http://schemas.openxmlformats.org/officeDocument/2006/relationships/hyperlink" Target="https://www.sharefile.com/resource/blogs/navigating-ever-evolving-cybersecurity-landscape" TargetMode="External"/><Relationship Id="rId5" Type="http://schemas.openxmlformats.org/officeDocument/2006/relationships/hyperlink" Target="https://www.sharefile.com/customer-stories" TargetMode="External"/><Relationship Id="rId15" Type="http://schemas.openxmlformats.org/officeDocument/2006/relationships/hyperlink" Target="https://www.sharefile.com/plans-pricing" TargetMode="External"/><Relationship Id="rId10" Type="http://schemas.openxmlformats.org/officeDocument/2006/relationships/hyperlink" Target="https://www.sharefile.com/enterprise" TargetMode="External"/><Relationship Id="rId19" Type="http://schemas.openxmlformats.org/officeDocument/2006/relationships/hyperlink" Target="https://www.sharefile.com/resource/blogs/benefits-sharefile-outlook" TargetMode="External"/><Relationship Id="rId4" Type="http://schemas.openxmlformats.org/officeDocument/2006/relationships/hyperlink" Target="https://www.sharefile.com/blogs" TargetMode="External"/><Relationship Id="rId9" Type="http://schemas.openxmlformats.org/officeDocument/2006/relationships/hyperlink" Target="https://www.sharefile.com/resource/customer-story/peggy-kraus-coaching" TargetMode="External"/><Relationship Id="rId14" Type="http://schemas.openxmlformats.org/officeDocument/2006/relationships/hyperlink" Target="https://www.sharefile.com/resource/customer-story/cianbro" TargetMode="External"/><Relationship Id="rId22" Type="http://schemas.openxmlformats.org/officeDocument/2006/relationships/hyperlink" Target="https://www.sharefile.com/resource/blogs/sharefile-recognized-visionary-2024-gartner-magic-quadrant-document-management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sharefile.com/resource/blogs/top-3-construction-industry-trends-watch-2025" TargetMode="External"/><Relationship Id="rId13" Type="http://schemas.openxmlformats.org/officeDocument/2006/relationships/hyperlink" Target="https://www.sharefile.com/resource/blogs/3-finance-industry-trends-watch-2025" TargetMode="External"/><Relationship Id="rId18" Type="http://schemas.openxmlformats.org/officeDocument/2006/relationships/hyperlink" Target="https://www.sharefile.com/resource/customer-story/new-england-community-medical-services" TargetMode="External"/><Relationship Id="rId26" Type="http://schemas.openxmlformats.org/officeDocument/2006/relationships/hyperlink" Target="https://www.sharefile.com/industry/manufacturing" TargetMode="External"/><Relationship Id="rId3" Type="http://schemas.openxmlformats.org/officeDocument/2006/relationships/hyperlink" Target="https://www.youtube.com/watch?v=BkZYcRZ-asE" TargetMode="External"/><Relationship Id="rId21" Type="http://schemas.openxmlformats.org/officeDocument/2006/relationships/hyperlink" Target="https://www.sharefile.com/resource/customer-story/insurance-services-group-southeast" TargetMode="External"/><Relationship Id="rId7" Type="http://schemas.openxmlformats.org/officeDocument/2006/relationships/hyperlink" Target="https://www.sharefile.com/industry/construction" TargetMode="External"/><Relationship Id="rId12" Type="http://schemas.openxmlformats.org/officeDocument/2006/relationships/hyperlink" Target="https://www.sharefile.com/resource/blogs/cut-through-clutter-sharefile" TargetMode="External"/><Relationship Id="rId17" Type="http://schemas.openxmlformats.org/officeDocument/2006/relationships/hyperlink" Target="https://www.sharefile.com/resource/blogs/hipaa-email-security-guide" TargetMode="External"/><Relationship Id="rId25" Type="http://schemas.openxmlformats.org/officeDocument/2006/relationships/hyperlink" Target="https://www.sharefile.com/resource/customer-story/naegeli-deposition-trial" TargetMode="External"/><Relationship Id="rId2" Type="http://schemas.openxmlformats.org/officeDocument/2006/relationships/hyperlink" Target="https://www.sharefile.com/industry/accounting" TargetMode="External"/><Relationship Id="rId16" Type="http://schemas.openxmlformats.org/officeDocument/2006/relationships/hyperlink" Target="https://www.sharefile.com/resource/blogs/healthcare-trends-shaping-industry-2025" TargetMode="External"/><Relationship Id="rId20" Type="http://schemas.openxmlformats.org/officeDocument/2006/relationships/hyperlink" Target="https://www.sharefile.com/resource/blogs/insurance-industry-trends-what-expect-2025" TargetMode="External"/><Relationship Id="rId29" Type="http://schemas.openxmlformats.org/officeDocument/2006/relationships/hyperlink" Target="https://www.sharefile.com/industry/real-estate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sharefile.com/resource/customer-story/1st-step-accounting" TargetMode="External"/><Relationship Id="rId11" Type="http://schemas.openxmlformats.org/officeDocument/2006/relationships/hyperlink" Target="https://www.youtube.com/watch?v=DNzmtMCnhWU" TargetMode="External"/><Relationship Id="rId24" Type="http://schemas.openxmlformats.org/officeDocument/2006/relationships/hyperlink" Target="https://www.sharefile.com/resource/blogs/legal-tech-trends-shaping-law-firms-2025" TargetMode="External"/><Relationship Id="rId32" Type="http://schemas.openxmlformats.org/officeDocument/2006/relationships/hyperlink" Target="https://www.sharefile.com/resource/customer-story/edgewater-group-llc" TargetMode="External"/><Relationship Id="rId5" Type="http://schemas.openxmlformats.org/officeDocument/2006/relationships/hyperlink" Target="https://www.sharefile.com/resource/blogs/top-3-essential-accounting-trends-watch-2025" TargetMode="External"/><Relationship Id="rId15" Type="http://schemas.openxmlformats.org/officeDocument/2006/relationships/hyperlink" Target="https://www.sharefile.com/industry/healthcare" TargetMode="External"/><Relationship Id="rId23" Type="http://schemas.openxmlformats.org/officeDocument/2006/relationships/hyperlink" Target="https://www.youtube.com/watch?v=XU-QvlGZYK0" TargetMode="External"/><Relationship Id="rId28" Type="http://schemas.openxmlformats.org/officeDocument/2006/relationships/hyperlink" Target="https://www.sharefile.com/resource/customer-story/trademark-threads" TargetMode="External"/><Relationship Id="rId10" Type="http://schemas.openxmlformats.org/officeDocument/2006/relationships/hyperlink" Target="https://www.sharefile.com/industry/finance" TargetMode="External"/><Relationship Id="rId19" Type="http://schemas.openxmlformats.org/officeDocument/2006/relationships/hyperlink" Target="https://www.sharefile.com/industry/insurance" TargetMode="External"/><Relationship Id="rId31" Type="http://schemas.openxmlformats.org/officeDocument/2006/relationships/hyperlink" Target="https://www.sharefile.com/resource/blogs/real-estate-business-with-strategic-workflows" TargetMode="External"/><Relationship Id="rId4" Type="http://schemas.openxmlformats.org/officeDocument/2006/relationships/hyperlink" Target="https://www.sharefile.com/resource/blogs/sharefile-aicpa-partner-announcement" TargetMode="External"/><Relationship Id="rId9" Type="http://schemas.openxmlformats.org/officeDocument/2006/relationships/hyperlink" Target="https://www.sharefile.com/resource/customer-story/cianbro" TargetMode="External"/><Relationship Id="rId14" Type="http://schemas.openxmlformats.org/officeDocument/2006/relationships/hyperlink" Target="https://www.sharefile.com/resource/customer-story/townebank" TargetMode="External"/><Relationship Id="rId22" Type="http://schemas.openxmlformats.org/officeDocument/2006/relationships/hyperlink" Target="https://www.sharefile.com/industry/legal" TargetMode="External"/><Relationship Id="rId27" Type="http://schemas.openxmlformats.org/officeDocument/2006/relationships/hyperlink" Target="https://www.sharefile.com/resource/blogs/manufacturing-industry-trends-watch-2025" TargetMode="External"/><Relationship Id="rId30" Type="http://schemas.openxmlformats.org/officeDocument/2006/relationships/hyperlink" Target="https://www.sharefile.com/resource/blogs/real-estate-trends-shaping-industry-2025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youtu.be/BBhEThV28zA" TargetMode="External"/><Relationship Id="rId13" Type="http://schemas.openxmlformats.org/officeDocument/2006/relationships/hyperlink" Target="https://docs.sharefile.com/en-us/sharefile/configure/folder-settings/folder-permissions-and-subfolders.html" TargetMode="External"/><Relationship Id="rId3" Type="http://schemas.openxmlformats.org/officeDocument/2006/relationships/hyperlink" Target="https://youtu.be/ra4VMHojYM0?si=-DMKAD59jjMREs3Q" TargetMode="External"/><Relationship Id="rId7" Type="http://schemas.openxmlformats.org/officeDocument/2006/relationships/hyperlink" Target="https://docs.sharefile.com/en-us/sharefile/sharefile-app/sharefile-web/share.html" TargetMode="External"/><Relationship Id="rId12" Type="http://schemas.openxmlformats.org/officeDocument/2006/relationships/hyperlink" Target="https://youtu.be/8gl3bUIdwjo?si=CrBBwSRoQ0PM2MEz" TargetMode="External"/><Relationship Id="rId2" Type="http://schemas.openxmlformats.org/officeDocument/2006/relationships/hyperlink" Target="https://www.sharefile.com/resource/blogs/getting-started-101" TargetMode="External"/><Relationship Id="rId16" Type="http://schemas.openxmlformats.org/officeDocument/2006/relationships/hyperlink" Target="https://youtu.be/W2NH8IjQ_70?t=104&amp;si=6NqjJR4aw-dEC9g-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docs.sharefile.com/en-us/sharefile/sharefile-app/sharefile-web/search.html" TargetMode="External"/><Relationship Id="rId11" Type="http://schemas.openxmlformats.org/officeDocument/2006/relationships/hyperlink" Target="https://docs.sharefile.com/en-us/sharefile/learn-more/anonymous-link-sharefiles.html" TargetMode="External"/><Relationship Id="rId5" Type="http://schemas.openxmlformats.org/officeDocument/2006/relationships/hyperlink" Target="https://youtu.be/tiyO4Z2qATI?si=G0V336WccDi1yu4X" TargetMode="External"/><Relationship Id="rId15" Type="http://schemas.openxmlformats.org/officeDocument/2006/relationships/hyperlink" Target="https://docs.sharefile.com/en-us/sharefile/configure/folder-settings/file-box.html" TargetMode="External"/><Relationship Id="rId10" Type="http://schemas.openxmlformats.org/officeDocument/2006/relationships/hyperlink" Target="https://youtu.be/VwIa3dSvetE" TargetMode="External"/><Relationship Id="rId4" Type="http://schemas.openxmlformats.org/officeDocument/2006/relationships/hyperlink" Target="https://docs.sharefile.com/en-us/sharefile/sharefile-app/sharefile-web/create-a-folder.html" TargetMode="External"/><Relationship Id="rId9" Type="http://schemas.openxmlformats.org/officeDocument/2006/relationships/hyperlink" Target="https://docs.sharefile.com/en-us/sharefile/sharefile-app/sharefile-web/request-files.html" TargetMode="External"/><Relationship Id="rId14" Type="http://schemas.openxmlformats.org/officeDocument/2006/relationships/hyperlink" Target="https://youtu.be/BF4pnchjSy8?t=902" TargetMode="External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hyperlink" Target="https://youtu.be/NjLp0nTGfLs?si=DYuDFck9mztcp5ge" TargetMode="External"/><Relationship Id="rId21" Type="http://schemas.openxmlformats.org/officeDocument/2006/relationships/hyperlink" Target="https://youtu.be/W2Ujq1crOpw?si=TGTENWWsYJrjei7s" TargetMode="External"/><Relationship Id="rId42" Type="http://schemas.openxmlformats.org/officeDocument/2006/relationships/hyperlink" Target="https://docs.sharefile.com/en-us/user-management-tool/" TargetMode="External"/><Relationship Id="rId47" Type="http://schemas.openxmlformats.org/officeDocument/2006/relationships/hyperlink" Target="https://youtu.be/AZHJBkcrNZc?si=27SZrh599u9fvdvH" TargetMode="External"/><Relationship Id="rId63" Type="http://schemas.openxmlformats.org/officeDocument/2006/relationships/hyperlink" Target="https://youtu.be/dDb-6932k4M?si=zXFzBJcPPSyZnvQB" TargetMode="External"/><Relationship Id="rId68" Type="http://schemas.openxmlformats.org/officeDocument/2006/relationships/hyperlink" Target="https://docs.sharefile.com/en-us/storage-zones-controller/5-0/data-loss-prevention" TargetMode="External"/><Relationship Id="rId7" Type="http://schemas.openxmlformats.org/officeDocument/2006/relationships/hyperlink" Target="https://www.sharefile.com/resource/blogs/enhancing-security-visibility-automated-threat-remediation" TargetMode="External"/><Relationship Id="rId71" Type="http://schemas.openxmlformats.org/officeDocument/2006/relationships/hyperlink" Target="https://docs.sharefile.com/en-us/sharefile/configure/connector-sharing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s://youtu.be/NxBPSaAGppg?si=MEQw_N9PoNIARV9E" TargetMode="External"/><Relationship Id="rId29" Type="http://schemas.openxmlformats.org/officeDocument/2006/relationships/hyperlink" Target="https://share.google/2eqdZ6dAoiBpoW5Qv" TargetMode="External"/><Relationship Id="rId11" Type="http://schemas.openxmlformats.org/officeDocument/2006/relationships/hyperlink" Target="https://youtu.be/pkI1xm2Btm4?si=RPp8uAF5SEgAD74r" TargetMode="External"/><Relationship Id="rId24" Type="http://schemas.openxmlformats.org/officeDocument/2006/relationships/hyperlink" Target="https://youtu.be/nnxcKuAtkEM?si=HK6P9GGr5muQNAb2" TargetMode="External"/><Relationship Id="rId32" Type="http://schemas.openxmlformats.org/officeDocument/2006/relationships/hyperlink" Target="https://docs.sharefile.com/en-us/sharefile/sharefile-app/sharefile-for-outlook-online/encrypted-email-sf-outlook-online.html" TargetMode="External"/><Relationship Id="rId37" Type="http://schemas.openxmlformats.org/officeDocument/2006/relationships/hyperlink" Target="https://docs.sharefile.com/en-us/sharefile/sharefile-vdr/watermarking.html" TargetMode="External"/><Relationship Id="rId40" Type="http://schemas.openxmlformats.org/officeDocument/2006/relationships/hyperlink" Target="https://youtu.be/Ost0szNaRcA?si=2aZ58CwLTWxjiJMQ" TargetMode="External"/><Relationship Id="rId45" Type="http://schemas.openxmlformats.org/officeDocument/2006/relationships/hyperlink" Target="https://youtu.be/ywNIYoiAheY?si=x4IulNJH1A5obtZO" TargetMode="External"/><Relationship Id="rId53" Type="http://schemas.openxmlformats.org/officeDocument/2006/relationships/hyperlink" Target="https://www.sharefile.com/resource/blogs/send-large-file-via-email" TargetMode="External"/><Relationship Id="rId58" Type="http://schemas.openxmlformats.org/officeDocument/2006/relationships/hyperlink" Target="https://youtu.be/nYTKBbny6JM?si=Va3VUAVS1y4i_A6s" TargetMode="External"/><Relationship Id="rId66" Type="http://schemas.openxmlformats.org/officeDocument/2006/relationships/hyperlink" Target="https://youtu.be/W2NH8IjQ_70?si=8TbRKjBvPyyP85nq" TargetMode="External"/><Relationship Id="rId5" Type="http://schemas.openxmlformats.org/officeDocument/2006/relationships/hyperlink" Target="https://youtu.be/wt1FtktjP7k?si=X_pl2ZbcbJ-tec4v" TargetMode="External"/><Relationship Id="rId61" Type="http://schemas.openxmlformats.org/officeDocument/2006/relationships/hyperlink" Target="https://docs.sharefile.com/en-us/sharefile/configure/admin-settings/storage-zones.html" TargetMode="External"/><Relationship Id="rId19" Type="http://schemas.openxmlformats.org/officeDocument/2006/relationships/hyperlink" Target="https://www.sharefile.com/product-feature/data-access-and-control" TargetMode="External"/><Relationship Id="rId14" Type="http://schemas.openxmlformats.org/officeDocument/2006/relationships/hyperlink" Target="https://docs.sharefile.com/en-us/sharefile/sharefile-app/sharefile-web/email-files-to-sharefile.html" TargetMode="External"/><Relationship Id="rId22" Type="http://schemas.openxmlformats.org/officeDocument/2006/relationships/hyperlink" Target="https://www.sharefile.com/resource/blogs/10-tips-sharefile-admins" TargetMode="External"/><Relationship Id="rId27" Type="http://schemas.openxmlformats.org/officeDocument/2006/relationships/hyperlink" Target="https://youtu.be/mRgxqkiAums?si=xBi8eWuukGtIWURn" TargetMode="External"/><Relationship Id="rId30" Type="http://schemas.openxmlformats.org/officeDocument/2006/relationships/hyperlink" Target="https://youtu.be/CrEvMMHV_Ao?si=ytTiAecTaQFAXwXx" TargetMode="External"/><Relationship Id="rId35" Type="http://schemas.openxmlformats.org/officeDocument/2006/relationships/hyperlink" Target="https://www.sharefile.com/resource/blogs/benefits-sharefile-outlook" TargetMode="External"/><Relationship Id="rId43" Type="http://schemas.openxmlformats.org/officeDocument/2006/relationships/hyperlink" Target="https://docs.sharefile.com/en-us/user-management-tool/policy-based-administration/relink-users.html" TargetMode="External"/><Relationship Id="rId48" Type="http://schemas.openxmlformats.org/officeDocument/2006/relationships/hyperlink" Target="https://docs.sharefile.com/en-us/sharefile/sharefile-app/sharefile-web/upload.html" TargetMode="External"/><Relationship Id="rId56" Type="http://schemas.openxmlformats.org/officeDocument/2006/relationships/hyperlink" Target="https://youtu.be/iTnywI0Qk4s?si=ka4hVmSE9ZiBg-A5" TargetMode="External"/><Relationship Id="rId64" Type="http://schemas.openxmlformats.org/officeDocument/2006/relationships/hyperlink" Target="https://docs.sharefile.com/en-us/sharefile/learn-more/file-retention-policy.html" TargetMode="External"/><Relationship Id="rId69" Type="http://schemas.openxmlformats.org/officeDocument/2006/relationships/hyperlink" Target="https://docs.sharefile.com/en-us/sharefile/configure/admin-settings/security.html" TargetMode="External"/><Relationship Id="rId8" Type="http://schemas.openxmlformats.org/officeDocument/2006/relationships/hyperlink" Target="https://docs.sharefile.com/en-us/sharefile/configure/admin-settings/security-alert-settings" TargetMode="External"/><Relationship Id="rId51" Type="http://schemas.openxmlformats.org/officeDocument/2006/relationships/hyperlink" Target="https://youtu.be/C8a6dHBzsIs?si=f8gXuhf6tqPx28gl" TargetMode="External"/><Relationship Id="rId3" Type="http://schemas.openxmlformats.org/officeDocument/2006/relationships/hyperlink" Target="https://docs.sharefile.com/en-us/sharefile/sharefile-app/sharefile-web/threat-detection-alerts.html" TargetMode="External"/><Relationship Id="rId12" Type="http://schemas.openxmlformats.org/officeDocument/2006/relationships/hyperlink" Target="https://www.sharefile.com/resource/blog/sharefile-security-threat-alerts-what-you-need-know" TargetMode="External"/><Relationship Id="rId17" Type="http://schemas.openxmlformats.org/officeDocument/2006/relationships/hyperlink" Target="https://www.sharefile.com/resource/blogs/file-encryption-101" TargetMode="External"/><Relationship Id="rId25" Type="http://schemas.openxmlformats.org/officeDocument/2006/relationships/hyperlink" Target="https://youtu.be/QMvms5EcYM4?si=KQ0y17oDGNSeFKj3" TargetMode="External"/><Relationship Id="rId33" Type="http://schemas.openxmlformats.org/officeDocument/2006/relationships/hyperlink" Target="https://share.google/J93tifwUxGpMYyD8F" TargetMode="External"/><Relationship Id="rId38" Type="http://schemas.openxmlformats.org/officeDocument/2006/relationships/hyperlink" Target="https://support.sharefile.com/s/question/0D5Dn00001jwrBaKAI/how-do-i-add-watermark-to-all-the-files-in-a-certain-folder-thanks" TargetMode="External"/><Relationship Id="rId46" Type="http://schemas.openxmlformats.org/officeDocument/2006/relationships/hyperlink" Target="https://youtu.be/VJf6NNMcGO8?si=kmEKxe8f0rUXb8F0" TargetMode="External"/><Relationship Id="rId59" Type="http://schemas.openxmlformats.org/officeDocument/2006/relationships/hyperlink" Target="https://www.sharefile.com/resource/blogs/benefits-sharefile-google-workspace" TargetMode="External"/><Relationship Id="rId67" Type="http://schemas.openxmlformats.org/officeDocument/2006/relationships/hyperlink" Target="https://www.sharefile.com/resource/blogs/document-management-best-practices" TargetMode="External"/><Relationship Id="rId20" Type="http://schemas.openxmlformats.org/officeDocument/2006/relationships/hyperlink" Target="https://youtu.be/BF4pnchjSy8?si=sx8Hsi2IG2SDwVb-" TargetMode="External"/><Relationship Id="rId41" Type="http://schemas.openxmlformats.org/officeDocument/2006/relationships/hyperlink" Target="https://www.sharefile.com/resource/blogs/unlock-secure-collaboration-sharefile" TargetMode="External"/><Relationship Id="rId54" Type="http://schemas.openxmlformats.org/officeDocument/2006/relationships/hyperlink" Target="https://share.google/wFCHVv67oOvcFCOhE" TargetMode="External"/><Relationship Id="rId62" Type="http://schemas.openxmlformats.org/officeDocument/2006/relationships/hyperlink" Target="https://share.google/LgrgSK8yKoDGzgA8t" TargetMode="External"/><Relationship Id="rId70" Type="http://schemas.openxmlformats.org/officeDocument/2006/relationships/hyperlink" Target="https://share.google/WFuX8GTZV9519SIm1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sharefile.com/resource/blogs/great-security-doesnt-have-get-way-great-user-experience" TargetMode="External"/><Relationship Id="rId15" Type="http://schemas.openxmlformats.org/officeDocument/2006/relationships/hyperlink" Target="https://share.google/ucvhtgD6fqEQnqRy4" TargetMode="External"/><Relationship Id="rId23" Type="http://schemas.openxmlformats.org/officeDocument/2006/relationships/hyperlink" Target="https://docs.sharefile.com/en-us/sharefile/configure/admin-settings/admin-overview.html" TargetMode="External"/><Relationship Id="rId28" Type="http://schemas.openxmlformats.org/officeDocument/2006/relationships/hyperlink" Target="https://youtu.be/snYtLWHVFbg?si=vgu1wlcyQwYrMHjG" TargetMode="External"/><Relationship Id="rId36" Type="http://schemas.openxmlformats.org/officeDocument/2006/relationships/hyperlink" Target="https://www.sharefile.com/resource/blogs/getting-started-101" TargetMode="External"/><Relationship Id="rId49" Type="http://schemas.openxmlformats.org/officeDocument/2006/relationships/hyperlink" Target="https://youtu.be/21aUnOnX8Zw?si=io2JYQa-v8QKMnRq" TargetMode="External"/><Relationship Id="rId57" Type="http://schemas.openxmlformats.org/officeDocument/2006/relationships/hyperlink" Target="https://share.google/A3ruwIqtxuoOrejFG" TargetMode="External"/><Relationship Id="rId10" Type="http://schemas.openxmlformats.org/officeDocument/2006/relationships/hyperlink" Target="https://youtu.be/NlK8NA59ibY?si=8X9iMRC0KeRT0DAf" TargetMode="External"/><Relationship Id="rId31" Type="http://schemas.openxmlformats.org/officeDocument/2006/relationships/hyperlink" Target="https://www.sharefile.com/resource/blogs/document-collaboration-workflows-using-sharefile" TargetMode="External"/><Relationship Id="rId44" Type="http://schemas.openxmlformats.org/officeDocument/2006/relationships/hyperlink" Target="https://share.google/v2uV7rCdRFWwB9ULi" TargetMode="External"/><Relationship Id="rId52" Type="http://schemas.openxmlformats.org/officeDocument/2006/relationships/hyperlink" Target="https://youtu.be/8gl3bUIdwjo?si=ED042A7E4tsKMHT9" TargetMode="External"/><Relationship Id="rId60" Type="http://schemas.openxmlformats.org/officeDocument/2006/relationships/hyperlink" Target="https://docs.sharefile.com/en-us/sharefile/learn-more/sharefile-managed-storage-zones.html" TargetMode="External"/><Relationship Id="rId65" Type="http://schemas.openxmlformats.org/officeDocument/2006/relationships/hyperlink" Target="https://youtu.be/dDb-6932k4M?si=Wim9HgVV4Q3vQlsT" TargetMode="External"/><Relationship Id="rId4" Type="http://schemas.openxmlformats.org/officeDocument/2006/relationships/hyperlink" Target="https://share.google/DmwdbM9uryvKEb9Ic" TargetMode="External"/><Relationship Id="rId9" Type="http://schemas.openxmlformats.org/officeDocument/2006/relationships/hyperlink" Target="https://docs.sharefile.com/en-us/sharefile/configure/personal-settings/notifications" TargetMode="External"/><Relationship Id="rId13" Type="http://schemas.openxmlformats.org/officeDocument/2006/relationships/hyperlink" Target="https://www.sharefile.com/product-feature/email-file-encryption" TargetMode="External"/><Relationship Id="rId18" Type="http://schemas.openxmlformats.org/officeDocument/2006/relationships/hyperlink" Target="https://docs.sharefile.com/en-us/sharefile/configure/people-settings/user-roles-permissions.html" TargetMode="External"/><Relationship Id="rId39" Type="http://schemas.openxmlformats.org/officeDocument/2006/relationships/hyperlink" Target="https://docs.sharefile.com/en-us/sharefile/sharefile-vdr/view-only-access.html" TargetMode="External"/><Relationship Id="rId34" Type="http://schemas.openxmlformats.org/officeDocument/2006/relationships/hyperlink" Target="https://youtu.be/RK_GTRS8vEs?si=zyuFEnwptcVZtXxd" TargetMode="External"/><Relationship Id="rId50" Type="http://schemas.openxmlformats.org/officeDocument/2006/relationships/hyperlink" Target="https://youtu.be/RAig7HgHvLc?si=vwTR86URsLPllhJ5" TargetMode="External"/><Relationship Id="rId55" Type="http://schemas.openxmlformats.org/officeDocument/2006/relationships/hyperlink" Target="https://share.google/me4oqHE7wdgTMj3UZ" TargetMode="Externa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hyperlink" Target="https://docs.sharefile.com/en-us/sharefile/sharefile-app/sharefile-web/info-requests.html" TargetMode="External"/><Relationship Id="rId18" Type="http://schemas.openxmlformats.org/officeDocument/2006/relationships/hyperlink" Target="https://youtu.be/ILOF3-PL9OM?si=soI6V8iZFAM7x7Px" TargetMode="External"/><Relationship Id="rId26" Type="http://schemas.openxmlformats.org/officeDocument/2006/relationships/hyperlink" Target="https://www.sharefile.com/product-feature/client-portal" TargetMode="External"/><Relationship Id="rId39" Type="http://schemas.openxmlformats.org/officeDocument/2006/relationships/hyperlink" Target="https://www.sharefile.com/resource/blogs/data-security-compliance-guide" TargetMode="External"/><Relationship Id="rId21" Type="http://schemas.openxmlformats.org/officeDocument/2006/relationships/hyperlink" Target="https://www.sharefile.com/resource/blogs/are-electronic-signatures-legal" TargetMode="External"/><Relationship Id="rId34" Type="http://schemas.openxmlformats.org/officeDocument/2006/relationships/hyperlink" Target="https://www.sharefile.com/industry/healthcare" TargetMode="External"/><Relationship Id="rId42" Type="http://schemas.openxmlformats.org/officeDocument/2006/relationships/hyperlink" Target="https://www.sharefile.com/resource/blogs/ai-powered-sharefile-enhancing-efficiency-and-security" TargetMode="External"/><Relationship Id="rId47" Type="http://schemas.openxmlformats.org/officeDocument/2006/relationships/hyperlink" Target="https://share.google/u8xuXbztbVcnuJ091" TargetMode="External"/><Relationship Id="rId50" Type="http://schemas.openxmlformats.org/officeDocument/2006/relationships/hyperlink" Target="https://www.sharefile.com/resource/blogs/9-ways-use-sharefile-ai-banking-finance-documents" TargetMode="External"/><Relationship Id="rId7" Type="http://schemas.openxmlformats.org/officeDocument/2006/relationships/hyperlink" Target="https://docs.sharefile.com/en-us/sharefile/signatures/templates.html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s://docs.sharefile.com/en-us/sharefile/sharefile-app/sharefile-web/data-tables.html" TargetMode="External"/><Relationship Id="rId29" Type="http://schemas.openxmlformats.org/officeDocument/2006/relationships/hyperlink" Target="https://www.sharefile.com/resource/blogs/enhancing-client-experience-sharefiles-client-portal" TargetMode="External"/><Relationship Id="rId11" Type="http://schemas.openxmlformats.org/officeDocument/2006/relationships/hyperlink" Target="https://youtu.be/CYSo3QPlRAQ?si=bT_G8P7tqjoAoy7b" TargetMode="External"/><Relationship Id="rId24" Type="http://schemas.openxmlformats.org/officeDocument/2006/relationships/hyperlink" Target="https://youtu.be/7TdhcVPnetY?si=vNk2WHXbj92pq6ll" TargetMode="External"/><Relationship Id="rId32" Type="http://schemas.openxmlformats.org/officeDocument/2006/relationships/hyperlink" Target="https://www.sharefile.com/resource/blogs/sharefile-enhancements-help-accounting-firms-shift-admin-advisory-work" TargetMode="External"/><Relationship Id="rId37" Type="http://schemas.openxmlformats.org/officeDocument/2006/relationships/hyperlink" Target="https://www.sharefile.com/resource/blogs/stay-compliant-when-sharing-hipaa-regulated-content" TargetMode="External"/><Relationship Id="rId40" Type="http://schemas.openxmlformats.org/officeDocument/2006/relationships/hyperlink" Target="https://docs.sharefile.com/en-us/sharefile/sharefile-app/sharefile-web/secure-share-recommender.html" TargetMode="External"/><Relationship Id="rId45" Type="http://schemas.openxmlformats.org/officeDocument/2006/relationships/hyperlink" Target="https://www.youtube.com/watch?v=YriephdufHs" TargetMode="External"/><Relationship Id="rId53" Type="http://schemas.openxmlformats.org/officeDocument/2006/relationships/hyperlink" Target="https://docs.sharefile.com/en-us/sharefile/sharefile-app/sharefile-web/ai-doc-validation" TargetMode="External"/><Relationship Id="rId5" Type="http://schemas.openxmlformats.org/officeDocument/2006/relationships/hyperlink" Target="https://docs.sharefile.com/en-us/sharefile/sharefile-app/sharefile-web/tasks.html" TargetMode="External"/><Relationship Id="rId10" Type="http://schemas.openxmlformats.org/officeDocument/2006/relationships/hyperlink" Target="https://www.sharefile.com/resource/blogs/productivity-efficiency-sharefile-templates" TargetMode="External"/><Relationship Id="rId19" Type="http://schemas.openxmlformats.org/officeDocument/2006/relationships/hyperlink" Target="https://youtu.be/M2aKEJPQywI?si=CDaB-4v8AHQHvPu_" TargetMode="External"/><Relationship Id="rId31" Type="http://schemas.openxmlformats.org/officeDocument/2006/relationships/hyperlink" Target="https://youtu.be/NW4ttV5upD0?si=nS3WnqOhvfpAptHq" TargetMode="External"/><Relationship Id="rId44" Type="http://schemas.openxmlformats.org/officeDocument/2006/relationships/hyperlink" Target="https://www.sharefile.com/resource/blogs/attorneys-paralegals-prep-litigation-create-client-friendly-docs-more" TargetMode="External"/><Relationship Id="rId52" Type="http://schemas.openxmlformats.org/officeDocument/2006/relationships/hyperlink" Target="https://www.sharefile.com/resource/blogs/ai-document-summarization-guide" TargetMode="External"/><Relationship Id="rId4" Type="http://schemas.openxmlformats.org/officeDocument/2006/relationships/hyperlink" Target="https://youtu.be/bhjIedrTFOk?si=xGfragPPdM-oqEhX" TargetMode="External"/><Relationship Id="rId9" Type="http://schemas.openxmlformats.org/officeDocument/2006/relationships/hyperlink" Target="https://youtu.be/VjgCNqbSZnQ?si=jYbga1AfI2iA4dlT" TargetMode="External"/><Relationship Id="rId14" Type="http://schemas.openxmlformats.org/officeDocument/2006/relationships/hyperlink" Target="https://youtu.be/qPKFpDwclyo?si=95PqkolsjZuYwoWT" TargetMode="External"/><Relationship Id="rId22" Type="http://schemas.openxmlformats.org/officeDocument/2006/relationships/hyperlink" Target="https://www.sharefile.com/resource/blogs/digital-signature-vs-electronic-signature" TargetMode="External"/><Relationship Id="rId27" Type="http://schemas.openxmlformats.org/officeDocument/2006/relationships/hyperlink" Target="https://youtu.be/hpaIQCZBhcg?si=iEKjDP5x3UWo4iBm" TargetMode="External"/><Relationship Id="rId30" Type="http://schemas.openxmlformats.org/officeDocument/2006/relationships/hyperlink" Target="https://docs.sharefile.com/en-us/sharefile/sharefile-app/sharefile-web/client-hub" TargetMode="External"/><Relationship Id="rId35" Type="http://schemas.openxmlformats.org/officeDocument/2006/relationships/hyperlink" Target="https://www.sharefile.com/product-feature/regulatory-compliance-support" TargetMode="External"/><Relationship Id="rId43" Type="http://schemas.openxmlformats.org/officeDocument/2006/relationships/hyperlink" Target="https://www.sharefile.com/resource/blogs/harness-ai-sharefile-drive-growth-no-extra-headcount-needed" TargetMode="External"/><Relationship Id="rId48" Type="http://schemas.openxmlformats.org/officeDocument/2006/relationships/hyperlink" Target="https://share.google/Bv4FDLuEnafuabj3F" TargetMode="External"/><Relationship Id="rId8" Type="http://schemas.openxmlformats.org/officeDocument/2006/relationships/hyperlink" Target="https://youtu.be/QNIreaxWHA4?si=WkHDtTWE8xvu41wV" TargetMode="External"/><Relationship Id="rId51" Type="http://schemas.openxmlformats.org/officeDocument/2006/relationships/hyperlink" Target="https://www.sharefile.com/resource/blogs/5-ways-sharefile-helps-accountants-work-smarter-ai" TargetMode="External"/><Relationship Id="rId3" Type="http://schemas.openxmlformats.org/officeDocument/2006/relationships/hyperlink" Target="https://youtu.be/0gSzoTD_9gw?si=YpEqIUSFx_bqrsM8" TargetMode="External"/><Relationship Id="rId12" Type="http://schemas.openxmlformats.org/officeDocument/2006/relationships/hyperlink" Target="https://youtu.be/NOkeWniS2zQ?si=qByJdR3sUt7Ehnqt" TargetMode="External"/><Relationship Id="rId17" Type="http://schemas.openxmlformats.org/officeDocument/2006/relationships/hyperlink" Target="https://youtu.be/-_msUUpyzrU?si=M4z7zd725yn9BzbN" TargetMode="External"/><Relationship Id="rId25" Type="http://schemas.openxmlformats.org/officeDocument/2006/relationships/hyperlink" Target="https://youtu.be/gE8NTeQwLK4?si=zZQcijnu6F8-7PT9" TargetMode="External"/><Relationship Id="rId33" Type="http://schemas.openxmlformats.org/officeDocument/2006/relationships/hyperlink" Target="https://youtu.be/_vSO_oBMclc?si=2LML7iGvn0p0afKg" TargetMode="External"/><Relationship Id="rId38" Type="http://schemas.openxmlformats.org/officeDocument/2006/relationships/hyperlink" Target="https://www.sharefile.com/resource/blogs/hipaa-email-security-guide" TargetMode="External"/><Relationship Id="rId46" Type="http://schemas.openxmlformats.org/officeDocument/2006/relationships/hyperlink" Target="https://share.google/MxII0ezNjaDOIErSP" TargetMode="External"/><Relationship Id="rId20" Type="http://schemas.openxmlformats.org/officeDocument/2006/relationships/hyperlink" Target="https://www.sharefile.com/resource/blogs/esignature-for-small-business-guide" TargetMode="External"/><Relationship Id="rId41" Type="http://schemas.openxmlformats.org/officeDocument/2006/relationships/hyperlink" Target="https://share.google/5HXA0QCrgEmpuS2Uh" TargetMode="External"/><Relationship Id="rId54" Type="http://schemas.openxmlformats.org/officeDocument/2006/relationships/hyperlink" Target="https://docs.sharefile.com/en-us/sharefile/sharefile-app/sharefile-web/integrations.html" TargetMode="Externa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youtu.be/Ojr5iHBH1ZE?si=BYjmWT_IyC7oeAMK" TargetMode="External"/><Relationship Id="rId15" Type="http://schemas.openxmlformats.org/officeDocument/2006/relationships/hyperlink" Target="https://youtu.be/akxyRN068qM?si=rVH2IY-YZNomyCRJ" TargetMode="External"/><Relationship Id="rId23" Type="http://schemas.openxmlformats.org/officeDocument/2006/relationships/hyperlink" Target="https://docs.sharefile.com/en-us/sharefile/catalog/templates/document-templates.html" TargetMode="External"/><Relationship Id="rId28" Type="http://schemas.openxmlformats.org/officeDocument/2006/relationships/hyperlink" Target="https://www.sharefile.com/resource/blogs/what-is-client-portal" TargetMode="External"/><Relationship Id="rId36" Type="http://schemas.openxmlformats.org/officeDocument/2006/relationships/hyperlink" Target="https://trust.sharefile.com/" TargetMode="External"/><Relationship Id="rId49" Type="http://schemas.openxmlformats.org/officeDocument/2006/relationships/hyperlink" Target="https://youtu.be/EP88nQLp8oo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s://docs.sharefile.com/en-us/sharefile/sharefile-vdr/watermarking.html" TargetMode="External"/><Relationship Id="rId13" Type="http://schemas.openxmlformats.org/officeDocument/2006/relationships/hyperlink" Target="https://docs.sharefile.com/en-us/sharefile/sharefile-vdr/advanced-analytics.html" TargetMode="External"/><Relationship Id="rId3" Type="http://schemas.openxmlformats.org/officeDocument/2006/relationships/hyperlink" Target="https://docs.sharefile.com/en-us/sharefile/sharefile-vdr.html" TargetMode="External"/><Relationship Id="rId7" Type="http://schemas.openxmlformats.org/officeDocument/2006/relationships/hyperlink" Target="https://docs.sharefile.com/en-us/sharefile/sharefile-vdr/data-room-index" TargetMode="External"/><Relationship Id="rId12" Type="http://schemas.openxmlformats.org/officeDocument/2006/relationships/hyperlink" Target="https://docs.sharefile.com/en-us/sharefile/configure/admin-settings/reports/usage.html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s://www.sharefile.com/resource/blogs/merger-acquisition-data-security-compliance-guide" TargetMode="External"/><Relationship Id="rId11" Type="http://schemas.openxmlformats.org/officeDocument/2006/relationships/hyperlink" Target="https://docs.sharefile.com/en-us/sharefile/configure/folder-settings/folder-activity-log" TargetMode="External"/><Relationship Id="rId5" Type="http://schemas.openxmlformats.org/officeDocument/2006/relationships/hyperlink" Target="https://www.sharefile.com/resource/blogs/data-room-for-investors-guide" TargetMode="External"/><Relationship Id="rId10" Type="http://schemas.openxmlformats.org/officeDocument/2006/relationships/hyperlink" Target="https://docs.sharefile.com/en-us/sharefile/sharefile-vdr/view-only-access" TargetMode="External"/><Relationship Id="rId4" Type="http://schemas.openxmlformats.org/officeDocument/2006/relationships/hyperlink" Target="https://docs.sharefile.com/en-us/sharefile/sharefile-vdr/click-trails.html" TargetMode="External"/><Relationship Id="rId9" Type="http://schemas.openxmlformats.org/officeDocument/2006/relationships/hyperlink" Target="https://www.sharefile.com/plans/sharefile-virtual-data-room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6EB186A-BE90-8C30-26FA-342F80B55C4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&lt;Partner Account Manager&gt;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E7EC03-B084-12EB-5BBB-63BF5827B5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2">
            <a:extLst>
              <a:ext uri="{FF2B5EF4-FFF2-40B4-BE49-F238E27FC236}">
                <a16:creationId xmlns:a16="http://schemas.microsoft.com/office/drawing/2014/main" id="{06F141FD-FB65-3611-4C75-7023930EE6C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738973" y="1656007"/>
            <a:ext cx="5419744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en-US" sz="320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Par</a:t>
            </a:r>
            <a:r>
              <a:rPr lang="en-US" altLang="en-US" sz="3200">
                <a:latin typeface="+mj-lt"/>
              </a:rPr>
              <a:t>tner Enablement Cheat Sheet</a:t>
            </a:r>
            <a:endParaRPr kumimoji="0" lang="en-US" altLang="en-US" sz="320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131F08-EB01-58F8-1EB2-7956023D4AE9}"/>
              </a:ext>
            </a:extLst>
          </p:cNvPr>
          <p:cNvSpPr/>
          <p:nvPr/>
        </p:nvSpPr>
        <p:spPr>
          <a:xfrm>
            <a:off x="457200" y="618565"/>
            <a:ext cx="1479176" cy="615174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4F968F5-AA1C-AD45-5701-2811DA81021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02082DB-6BA1-E245-BCA1-0DE936FF6E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165" y="394767"/>
            <a:ext cx="6152469" cy="83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1020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3BC49-27AA-6DF4-BDE4-F6CEDD5EC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 New by Company Size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0451BA2-AFAF-EDB6-6BFB-501F76D27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395855"/>
              </p:ext>
            </p:extLst>
          </p:nvPr>
        </p:nvGraphicFramePr>
        <p:xfrm>
          <a:off x="600636" y="1338231"/>
          <a:ext cx="10990728" cy="4634308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831788">
                  <a:extLst>
                    <a:ext uri="{9D8B030D-6E8A-4147-A177-3AD203B41FA5}">
                      <a16:colId xmlns:a16="http://schemas.microsoft.com/office/drawing/2014/main" val="4083653953"/>
                    </a:ext>
                  </a:extLst>
                </a:gridCol>
                <a:gridCol w="1831788">
                  <a:extLst>
                    <a:ext uri="{9D8B030D-6E8A-4147-A177-3AD203B41FA5}">
                      <a16:colId xmlns:a16="http://schemas.microsoft.com/office/drawing/2014/main" val="2585022544"/>
                    </a:ext>
                  </a:extLst>
                </a:gridCol>
                <a:gridCol w="1831788">
                  <a:extLst>
                    <a:ext uri="{9D8B030D-6E8A-4147-A177-3AD203B41FA5}">
                      <a16:colId xmlns:a16="http://schemas.microsoft.com/office/drawing/2014/main" val="1730200110"/>
                    </a:ext>
                  </a:extLst>
                </a:gridCol>
                <a:gridCol w="1831788">
                  <a:extLst>
                    <a:ext uri="{9D8B030D-6E8A-4147-A177-3AD203B41FA5}">
                      <a16:colId xmlns:a16="http://schemas.microsoft.com/office/drawing/2014/main" val="1885063377"/>
                    </a:ext>
                  </a:extLst>
                </a:gridCol>
                <a:gridCol w="1831788">
                  <a:extLst>
                    <a:ext uri="{9D8B030D-6E8A-4147-A177-3AD203B41FA5}">
                      <a16:colId xmlns:a16="http://schemas.microsoft.com/office/drawing/2014/main" val="800513980"/>
                    </a:ext>
                  </a:extLst>
                </a:gridCol>
                <a:gridCol w="1831788">
                  <a:extLst>
                    <a:ext uri="{9D8B030D-6E8A-4147-A177-3AD203B41FA5}">
                      <a16:colId xmlns:a16="http://schemas.microsoft.com/office/drawing/2014/main" val="542500217"/>
                    </a:ext>
                  </a:extLst>
                </a:gridCol>
              </a:tblGrid>
              <a:tr h="58232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Category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Company size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Web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Blog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Customer stories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418174"/>
                  </a:ext>
                </a:extLst>
              </a:tr>
              <a:tr h="717940">
                <a:tc rowSpan="4"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bg1"/>
                          </a:solidFill>
                        </a:rPr>
                        <a:t>General ShareFile Overview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2"/>
                        </a:rPr>
                        <a:t>Sharefile.com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3"/>
                        </a:rPr>
                        <a:t>ShareFile company overview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4"/>
                        </a:rPr>
                        <a:t>ShareFile blogs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5"/>
                        </a:rPr>
                        <a:t>ShareFile Customer stories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5171387"/>
                  </a:ext>
                </a:extLst>
              </a:tr>
              <a:tr h="1005115">
                <a:tc vMerge="1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SMB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6"/>
                        </a:rPr>
                        <a:t>ShareFile for small businesses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7"/>
                        </a:rPr>
                        <a:t>ShareFile for SMBs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8"/>
                        </a:rPr>
                        <a:t>ShareFile can help SMBs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9"/>
                        </a:rPr>
                        <a:t>Peggy Kraus Coaching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82125193"/>
                  </a:ext>
                </a:extLst>
              </a:tr>
              <a:tr h="717940">
                <a:tc vMerge="1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Enterprise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0"/>
                        </a:rPr>
                        <a:t>ShareFile for enterprise orgs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1"/>
                        </a:rPr>
                        <a:t>Navigating cybersecurity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err="1">
                          <a:solidFill>
                            <a:schemeClr val="tx1"/>
                          </a:solidFill>
                          <a:hlinkClick r:id="rId12"/>
                        </a:rPr>
                        <a:t>WeLocalize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139694"/>
                  </a:ext>
                </a:extLst>
              </a:tr>
              <a:tr h="717940">
                <a:tc vMerge="1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Mid-size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3"/>
                        </a:rPr>
                        <a:t>ShareFile for midsize businesses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4"/>
                        </a:rPr>
                        <a:t>Cianbro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8451"/>
                  </a:ext>
                </a:extLst>
              </a:tr>
              <a:tr h="893045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bg1"/>
                          </a:solidFill>
                        </a:rPr>
                        <a:t>Product Training &amp; Pricing Info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All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5"/>
                        </a:rPr>
                        <a:t>Pricing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6"/>
                        </a:rPr>
                        <a:t>ShareFile Certificates – Compliance and Security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7"/>
                        </a:rPr>
                        <a:t>1.ShareFile Tutorials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8"/>
                        </a:rPr>
                        <a:t>2.ShareFile Feature Spotlight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1.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hlinkClick r:id="rId19"/>
                        </a:rPr>
                        <a:t>ShareFile for Outlook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2.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hlinkClick r:id="rId20"/>
                        </a:rPr>
                        <a:t>ShareFile for Google Workspace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3.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hlinkClick r:id="rId21"/>
                        </a:rPr>
                        <a:t>AI Powered ShareFile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2"/>
                        </a:rPr>
                        <a:t>Visionary Recognition by Gartner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81796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7474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E3BC49-27AA-6DF4-BDE4-F6CEDD5EC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For New and Expansion by Industry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0451BA2-AFAF-EDB6-6BFB-501F76D27C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392892"/>
              </p:ext>
            </p:extLst>
          </p:nvPr>
        </p:nvGraphicFramePr>
        <p:xfrm>
          <a:off x="600635" y="1212726"/>
          <a:ext cx="11136095" cy="485648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2227219">
                  <a:extLst>
                    <a:ext uri="{9D8B030D-6E8A-4147-A177-3AD203B41FA5}">
                      <a16:colId xmlns:a16="http://schemas.microsoft.com/office/drawing/2014/main" val="2585022544"/>
                    </a:ext>
                  </a:extLst>
                </a:gridCol>
                <a:gridCol w="2227219">
                  <a:extLst>
                    <a:ext uri="{9D8B030D-6E8A-4147-A177-3AD203B41FA5}">
                      <a16:colId xmlns:a16="http://schemas.microsoft.com/office/drawing/2014/main" val="1730200110"/>
                    </a:ext>
                  </a:extLst>
                </a:gridCol>
                <a:gridCol w="2227219">
                  <a:extLst>
                    <a:ext uri="{9D8B030D-6E8A-4147-A177-3AD203B41FA5}">
                      <a16:colId xmlns:a16="http://schemas.microsoft.com/office/drawing/2014/main" val="1885063377"/>
                    </a:ext>
                  </a:extLst>
                </a:gridCol>
                <a:gridCol w="2227219">
                  <a:extLst>
                    <a:ext uri="{9D8B030D-6E8A-4147-A177-3AD203B41FA5}">
                      <a16:colId xmlns:a16="http://schemas.microsoft.com/office/drawing/2014/main" val="800513980"/>
                    </a:ext>
                  </a:extLst>
                </a:gridCol>
                <a:gridCol w="2227219">
                  <a:extLst>
                    <a:ext uri="{9D8B030D-6E8A-4147-A177-3AD203B41FA5}">
                      <a16:colId xmlns:a16="http://schemas.microsoft.com/office/drawing/2014/main" val="5425002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Industry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Web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Blog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Customer stories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4181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Accounting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"/>
                        </a:rPr>
                        <a:t>Accounting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3"/>
                        </a:rPr>
                        <a:t>What ShareFile can do for accountants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4"/>
                        </a:rPr>
                        <a:t>AICPA Member discount program</a:t>
                      </a:r>
                      <a:br>
                        <a:rPr lang="en-US" sz="1200">
                          <a:solidFill>
                            <a:schemeClr val="tx1"/>
                          </a:solidFill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hlinkClick r:id="rId5"/>
                        </a:rPr>
                        <a:t>Top 3 accounting trends in 2025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6"/>
                        </a:rPr>
                        <a:t>1</a:t>
                      </a:r>
                      <a:r>
                        <a:rPr lang="en-US" sz="1200" baseline="30000">
                          <a:solidFill>
                            <a:schemeClr val="tx1"/>
                          </a:solidFill>
                          <a:hlinkClick r:id="rId6"/>
                        </a:rPr>
                        <a:t>st</a:t>
                      </a:r>
                      <a:r>
                        <a:rPr lang="en-US" sz="1200">
                          <a:solidFill>
                            <a:schemeClr val="tx1"/>
                          </a:solidFill>
                          <a:hlinkClick r:id="rId6"/>
                        </a:rPr>
                        <a:t> Step Accounting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2442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Construction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7"/>
                        </a:rPr>
                        <a:t>Construction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8"/>
                        </a:rPr>
                        <a:t>Top 3 Construction trends in 2025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9"/>
                        </a:rPr>
                        <a:t>Cianbro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139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Finance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0"/>
                        </a:rPr>
                        <a:t>Finance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1"/>
                        </a:rPr>
                        <a:t>What ShareFile can do for financial professionals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2"/>
                        </a:rPr>
                        <a:t>Cut through the clutter</a:t>
                      </a:r>
                      <a:br>
                        <a:rPr lang="en-US" sz="1200">
                          <a:solidFill>
                            <a:schemeClr val="tx1"/>
                          </a:solidFill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hlinkClick r:id="rId13"/>
                        </a:rPr>
                        <a:t>Top 3 Finance trends to watch in 2025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err="1">
                          <a:solidFill>
                            <a:schemeClr val="tx1"/>
                          </a:solidFill>
                          <a:hlinkClick r:id="rId14"/>
                        </a:rPr>
                        <a:t>TowneBank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84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Healthcare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5"/>
                        </a:rPr>
                        <a:t>Healthcare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6"/>
                        </a:rPr>
                        <a:t>Healthcare trends in 2025</a:t>
                      </a:r>
                      <a:br>
                        <a:rPr lang="en-US" sz="1200">
                          <a:solidFill>
                            <a:schemeClr val="tx1"/>
                          </a:solidFill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hlinkClick r:id="rId17"/>
                        </a:rPr>
                        <a:t>Email practices and HIPAA compliance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8"/>
                        </a:rPr>
                        <a:t>New England Community Medical Services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573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Insurance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9"/>
                        </a:rPr>
                        <a:t>Insurance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0"/>
                        </a:rPr>
                        <a:t>Insurance industry trends in 2025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1"/>
                        </a:rPr>
                        <a:t>Insurance Services Group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506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Legal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2"/>
                        </a:rPr>
                        <a:t>Legal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23"/>
                        </a:rPr>
                        <a:t>What ShareFile can do for legal professionals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4"/>
                        </a:rPr>
                        <a:t>Legal tech trends in 2025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5"/>
                        </a:rPr>
                        <a:t>NAEGELI Deposition &amp; Trial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00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Manufacturing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6"/>
                        </a:rPr>
                        <a:t>Manufacturing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7"/>
                        </a:rPr>
                        <a:t>Manufacturing trends in 2025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8"/>
                        </a:rPr>
                        <a:t>Trademark Threads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458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</a:rPr>
                        <a:t>Real Estate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9"/>
                        </a:rPr>
                        <a:t>Real Estate page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30"/>
                        </a:rPr>
                        <a:t>Real Estate trends in 2025</a:t>
                      </a:r>
                      <a:br>
                        <a:rPr lang="en-US" sz="1200">
                          <a:solidFill>
                            <a:schemeClr val="tx1"/>
                          </a:solidFill>
                        </a:rPr>
                      </a:br>
                      <a:r>
                        <a:rPr lang="en-US" sz="1200">
                          <a:solidFill>
                            <a:schemeClr val="tx1"/>
                          </a:solidFill>
                          <a:hlinkClick r:id="rId31"/>
                        </a:rPr>
                        <a:t>Transform your real estate business process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32"/>
                        </a:rPr>
                        <a:t>Edgewater Group LLC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78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6597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4F9418-42D7-0DFE-EE1F-176106590A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DD75A-1FFB-0ECD-2987-DFAD66EB13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2313" y="210214"/>
            <a:ext cx="10785956" cy="705775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ShareFile Basic Operations</a:t>
            </a:r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5655D59-A35C-15E2-C693-D1BDDCE40E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363596"/>
              </p:ext>
            </p:extLst>
          </p:nvPr>
        </p:nvGraphicFramePr>
        <p:xfrm>
          <a:off x="600635" y="1212726"/>
          <a:ext cx="10910835" cy="4667129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3636945">
                  <a:extLst>
                    <a:ext uri="{9D8B030D-6E8A-4147-A177-3AD203B41FA5}">
                      <a16:colId xmlns:a16="http://schemas.microsoft.com/office/drawing/2014/main" val="1730200110"/>
                    </a:ext>
                  </a:extLst>
                </a:gridCol>
                <a:gridCol w="3636945">
                  <a:extLst>
                    <a:ext uri="{9D8B030D-6E8A-4147-A177-3AD203B41FA5}">
                      <a16:colId xmlns:a16="http://schemas.microsoft.com/office/drawing/2014/main" val="1885063377"/>
                    </a:ext>
                  </a:extLst>
                </a:gridCol>
                <a:gridCol w="3636945">
                  <a:extLst>
                    <a:ext uri="{9D8B030D-6E8A-4147-A177-3AD203B41FA5}">
                      <a16:colId xmlns:a16="http://schemas.microsoft.com/office/drawing/2014/main" val="800513980"/>
                    </a:ext>
                  </a:extLst>
                </a:gridCol>
              </a:tblGrid>
              <a:tr h="475208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Topic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Knowledge Base Link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Video Link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418174"/>
                  </a:ext>
                </a:extLst>
              </a:tr>
              <a:tr h="452782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Login To ShareFile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2"/>
                        </a:rPr>
                        <a:t>Login and initial setup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3"/>
                        </a:rPr>
                        <a:t>Login to ShareFile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244225"/>
                  </a:ext>
                </a:extLst>
              </a:tr>
              <a:tr h="475208">
                <a:tc>
                  <a:txBody>
                    <a:bodyPr/>
                    <a:lstStyle/>
                    <a:p>
                      <a:pPr lv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Creating a Folder ( Shared and Personal)</a:t>
                      </a:r>
                      <a:endParaRPr lang="en-US"/>
                    </a:p>
                    <a:p>
                      <a:pPr lvl="0" algn="ctr">
                        <a:buNone/>
                      </a:pP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4"/>
                        </a:rPr>
                        <a:t>Create Folder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5"/>
                        </a:rPr>
                        <a:t>Create Folder - Video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139694"/>
                  </a:ext>
                </a:extLst>
              </a:tr>
              <a:tr h="61276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Searching in ShareFile</a:t>
                      </a:r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6"/>
                        </a:rPr>
                        <a:t>Search a File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200" b="0" i="0" u="none" strike="noStrike" noProof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8451"/>
                  </a:ext>
                </a:extLst>
              </a:tr>
              <a:tr h="61276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Sharing files externally – Links / Folders</a:t>
                      </a:r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7"/>
                        </a:rPr>
                        <a:t>Share a File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  <a:hlinkClick r:id="rId8"/>
                        </a:rPr>
                        <a:t>Share a File - Video</a:t>
                      </a:r>
                      <a:endParaRPr lang="en-US" sz="1200" b="0" i="0" u="none" strike="noStrike" noProof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573358"/>
                  </a:ext>
                </a:extLst>
              </a:tr>
              <a:tr h="47520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How to Request Files from an external party</a:t>
                      </a:r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9"/>
                        </a:rPr>
                        <a:t>Request Files from clients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0"/>
                        </a:rPr>
                        <a:t>Request Files - Video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50691"/>
                  </a:ext>
                </a:extLst>
              </a:tr>
              <a:tr h="47520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Creation of Anonymous Links</a:t>
                      </a:r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1"/>
                        </a:rPr>
                        <a:t>Anonymous Links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2"/>
                        </a:rPr>
                        <a:t>ShareFile - types of sharing via share links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00318"/>
                  </a:ext>
                </a:extLst>
              </a:tr>
              <a:tr h="47520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Manage folder permissions</a:t>
                      </a:r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3"/>
                        </a:rPr>
                        <a:t>Folder Permissions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4"/>
                        </a:rPr>
                        <a:t>Manage Folder Permissions - Video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458517"/>
                  </a:ext>
                </a:extLst>
              </a:tr>
              <a:tr h="61276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b="0" i="0" u="none" strike="noStrike" noProof="0">
                          <a:solidFill>
                            <a:schemeClr val="tx1"/>
                          </a:solidFill>
                          <a:latin typeface="Arial"/>
                        </a:rPr>
                        <a:t>What is the use of file box. </a:t>
                      </a:r>
                      <a:endParaRPr lang="en-US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1200">
                          <a:solidFill>
                            <a:schemeClr val="tx1"/>
                          </a:solidFill>
                          <a:hlinkClick r:id="rId15"/>
                        </a:rPr>
                        <a:t>File Box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16"/>
                        </a:rPr>
                        <a:t>File Box - Video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78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9209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0F156-5CEB-B4A9-E2C1-7A182B833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6C043-22D6-E6BE-3940-63972EDBD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2183" y="0"/>
            <a:ext cx="11804632" cy="701749"/>
          </a:xfrm>
        </p:spPr>
        <p:txBody>
          <a:bodyPr/>
          <a:lstStyle/>
          <a:p>
            <a:r>
              <a:rPr lang="en-US" sz="2400">
                <a:latin typeface="Arial"/>
                <a:cs typeface="Arial"/>
              </a:rPr>
              <a:t>For Detailed Product Overview – Features Drill Down of ShareFile Advanced</a:t>
            </a:r>
            <a:endParaRPr lang="en-US" sz="240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5D063D-9187-DD4C-0461-F8DBC57AC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7916276"/>
              </p:ext>
            </p:extLst>
          </p:nvPr>
        </p:nvGraphicFramePr>
        <p:xfrm>
          <a:off x="195065" y="388563"/>
          <a:ext cx="11734752" cy="6629400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1973017">
                  <a:extLst>
                    <a:ext uri="{9D8B030D-6E8A-4147-A177-3AD203B41FA5}">
                      <a16:colId xmlns:a16="http://schemas.microsoft.com/office/drawing/2014/main" val="1986641338"/>
                    </a:ext>
                  </a:extLst>
                </a:gridCol>
                <a:gridCol w="3052504">
                  <a:extLst>
                    <a:ext uri="{9D8B030D-6E8A-4147-A177-3AD203B41FA5}">
                      <a16:colId xmlns:a16="http://schemas.microsoft.com/office/drawing/2014/main" val="1730200110"/>
                    </a:ext>
                  </a:extLst>
                </a:gridCol>
                <a:gridCol w="1722474">
                  <a:extLst>
                    <a:ext uri="{9D8B030D-6E8A-4147-A177-3AD203B41FA5}">
                      <a16:colId xmlns:a16="http://schemas.microsoft.com/office/drawing/2014/main" val="3655388601"/>
                    </a:ext>
                  </a:extLst>
                </a:gridCol>
                <a:gridCol w="2456121">
                  <a:extLst>
                    <a:ext uri="{9D8B030D-6E8A-4147-A177-3AD203B41FA5}">
                      <a16:colId xmlns:a16="http://schemas.microsoft.com/office/drawing/2014/main" val="1885063377"/>
                    </a:ext>
                  </a:extLst>
                </a:gridCol>
                <a:gridCol w="2530636">
                  <a:extLst>
                    <a:ext uri="{9D8B030D-6E8A-4147-A177-3AD203B41FA5}">
                      <a16:colId xmlns:a16="http://schemas.microsoft.com/office/drawing/2014/main" val="800513980"/>
                    </a:ext>
                  </a:extLst>
                </a:gridCol>
              </a:tblGrid>
              <a:tr h="32082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Feature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>
                      <a:solidFill>
                        <a:schemeClr val="bg1"/>
                      </a:solidFill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Webpage/Product</a:t>
                      </a:r>
                    </a:p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 Documentation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Webinar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Blog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418174"/>
                  </a:ext>
                </a:extLst>
              </a:tr>
              <a:tr h="34701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Automated Threat Remediation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3"/>
                        </a:rPr>
                        <a:t>Product Doc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4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hlinkClick r:id="rId5"/>
                        </a:rPr>
                        <a:t>Automated Threat Remediation</a:t>
                      </a:r>
                      <a:endParaRPr lang="en-US" sz="900"/>
                    </a:p>
                    <a:p>
                      <a:pPr algn="ctr"/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6"/>
                        </a:rPr>
                        <a:t>Blog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7"/>
                        </a:rPr>
                        <a:t>Automated Threat Remediation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244225"/>
                  </a:ext>
                </a:extLst>
              </a:tr>
              <a:tr h="32082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Security Alerts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8"/>
                        </a:rPr>
                        <a:t>Security Alerts Product Doc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9"/>
                        </a:rPr>
                        <a:t>Notification Doc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hlinkClick r:id="rId10"/>
                        </a:rPr>
                        <a:t>ShareFile Security Settings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11"/>
                        </a:rPr>
                        <a:t>Security Alerts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12"/>
                        </a:rPr>
                        <a:t>Security 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139694"/>
                  </a:ext>
                </a:extLst>
              </a:tr>
              <a:tr h="32082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Email Encryption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13"/>
                        </a:rPr>
                        <a:t>Email Encryption Web Page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14"/>
                        </a:rPr>
                        <a:t>Email Files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15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16"/>
                        </a:rPr>
                        <a:t>Send Encrypted Emails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6"/>
                        </a:rPr>
                        <a:t>Blog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17"/>
                        </a:rPr>
                        <a:t>File </a:t>
                      </a:r>
                      <a:r>
                        <a:rPr lang="en-US" sz="900" dirty="0" err="1">
                          <a:hlinkClick r:id="rId17"/>
                        </a:rPr>
                        <a:t>Encrption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2462894"/>
                  </a:ext>
                </a:extLst>
              </a:tr>
              <a:tr h="44113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Granular Permissions &amp; Authentication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18"/>
                        </a:rPr>
                        <a:t>Access Roles and Permissions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19"/>
                        </a:rPr>
                        <a:t>Data Access Control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20"/>
                        </a:rPr>
                        <a:t>User Permissions and Authentication</a:t>
                      </a:r>
                      <a:endParaRPr lang="en-US" sz="9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4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21"/>
                        </a:rPr>
                        <a:t>2 Step Authenticator Set-up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6"/>
                        </a:rPr>
                        <a:t>Blog</a:t>
                      </a:r>
                      <a:endParaRPr lang="en-US" sz="9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2"/>
                        </a:rPr>
                        <a:t>Admin Blog</a:t>
                      </a:r>
                      <a:endParaRPr lang="en-US" sz="900" dirty="0"/>
                    </a:p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8451"/>
                  </a:ext>
                </a:extLst>
              </a:tr>
              <a:tr h="44113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Admin Settings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23"/>
                        </a:rPr>
                        <a:t>Admin Overview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hlinkClick r:id="rId24"/>
                        </a:rPr>
                        <a:t>ShareFile Admin Settings</a:t>
                      </a:r>
                      <a:endParaRPr lang="en-US" sz="900"/>
                    </a:p>
                    <a:p>
                      <a:pPr algn="ctr"/>
                      <a:r>
                        <a:rPr lang="en-US" sz="900">
                          <a:hlinkClick r:id="rId25"/>
                        </a:rPr>
                        <a:t>ShareFile Admin Deep Down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26"/>
                        </a:rPr>
                        <a:t>Admin Tips</a:t>
                      </a:r>
                      <a:endParaRPr lang="en-US" sz="90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27"/>
                        </a:rPr>
                        <a:t>Advanced File Settings</a:t>
                      </a:r>
                      <a:endParaRPr lang="en-US" sz="90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28"/>
                        </a:rPr>
                        <a:t>Recurring Reports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2"/>
                        </a:rPr>
                        <a:t>Admin Blog</a:t>
                      </a:r>
                      <a:endParaRPr lang="en-US" sz="900" dirty="0"/>
                    </a:p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159751"/>
                  </a:ext>
                </a:extLst>
              </a:tr>
              <a:tr h="21206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Co-Editing 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29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hlinkClick r:id="rId30"/>
                        </a:rPr>
                        <a:t>Co-Editing in ShareFile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31"/>
                        </a:rPr>
                        <a:t>Co editing 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1963724"/>
                  </a:ext>
                </a:extLst>
              </a:tr>
              <a:tr h="441137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Outlook Integration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9"/>
                        </a:rPr>
                        <a:t>Webinar</a:t>
                      </a:r>
                      <a:endParaRPr lang="en-US" sz="9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32"/>
                        </a:rPr>
                        <a:t>Outlook Online</a:t>
                      </a:r>
                      <a:endParaRPr lang="en-US" sz="900" dirty="0"/>
                    </a:p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33"/>
                        </a:rPr>
                        <a:t>Email Plugins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34"/>
                        </a:rPr>
                        <a:t>ShareFile for Outlook Online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35"/>
                        </a:rPr>
                        <a:t>Outlook Blog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36"/>
                        </a:rPr>
                        <a:t>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1612306"/>
                  </a:ext>
                </a:extLst>
              </a:tr>
              <a:tr h="49492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Watermarking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37"/>
                        </a:rPr>
                        <a:t>Watermarking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38"/>
                        </a:rPr>
                        <a:t>How to Watermark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39"/>
                        </a:rPr>
                        <a:t>View Only Access in Watermarking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900">
                          <a:hlinkClick r:id="rId40"/>
                        </a:rPr>
                        <a:t>Watermarking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hlinkClick r:id="rId41"/>
                        </a:rPr>
                        <a:t>Unlock Secure Collaboration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2981866"/>
                  </a:ext>
                </a:extLst>
              </a:tr>
              <a:tr h="44113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User Management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42"/>
                        </a:rPr>
                        <a:t>Product Doc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43"/>
                        </a:rPr>
                        <a:t>Relinking users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44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45"/>
                        </a:rPr>
                        <a:t>How to Add Client Users</a:t>
                      </a:r>
                      <a:endParaRPr lang="en-US" sz="900" noProof="0"/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46"/>
                        </a:rPr>
                        <a:t>How to Add Employee Years</a:t>
                      </a:r>
                      <a:endParaRPr lang="en-US" sz="900" noProof="0"/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47"/>
                        </a:rPr>
                        <a:t>Distribution Groups</a:t>
                      </a:r>
                      <a:endParaRPr lang="en-US" sz="900" noProof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2"/>
                        </a:rPr>
                        <a:t>Admin 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50691"/>
                  </a:ext>
                </a:extLst>
              </a:tr>
              <a:tr h="44113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File Share/File Upload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48"/>
                        </a:rPr>
                        <a:t>Product Doc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hlinkClick r:id="rId49"/>
                        </a:rPr>
                        <a:t>File Share Tips and Tricks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50"/>
                        </a:rPr>
                        <a:t>Secure File Sharing</a:t>
                      </a:r>
                      <a:endParaRPr lang="en-US" sz="900" noProof="0"/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51"/>
                        </a:rPr>
                        <a:t>Upload a File</a:t>
                      </a:r>
                      <a:endParaRPr lang="en-US" sz="900" noProof="0"/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52"/>
                        </a:rPr>
                        <a:t>Public and Private Links in ShareFile</a:t>
                      </a:r>
                      <a:endParaRPr lang="en-US" sz="900" noProof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53"/>
                        </a:rPr>
                        <a:t>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5702893"/>
                  </a:ext>
                </a:extLst>
              </a:tr>
              <a:tr h="21206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Upload form and File Drop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54"/>
                        </a:rPr>
                        <a:t>Product Doc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55"/>
                        </a:rPr>
                        <a:t>Upload Form and File Drop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56"/>
                        </a:rPr>
                        <a:t>Upload Form and File Drop</a:t>
                      </a:r>
                      <a:endParaRPr lang="en-US" sz="900" noProof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6905772"/>
                  </a:ext>
                </a:extLst>
              </a:tr>
              <a:tr h="21206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Google Integration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57"/>
                        </a:rPr>
                        <a:t>Google Workspace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33"/>
                        </a:rPr>
                        <a:t>Email Plugins</a:t>
                      </a:r>
                      <a:endParaRPr lang="en-US" sz="900" dirty="0"/>
                    </a:p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900" noProof="0">
                          <a:hlinkClick r:id="rId58"/>
                        </a:rPr>
                        <a:t>Google Integration</a:t>
                      </a:r>
                      <a:endParaRPr lang="en-US" sz="900" noProof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59"/>
                        </a:rPr>
                        <a:t>Google Workspace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36"/>
                        </a:rPr>
                        <a:t>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887283"/>
                  </a:ext>
                </a:extLst>
              </a:tr>
              <a:tr h="32082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Storage Zones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60"/>
                        </a:rPr>
                        <a:t>ShareFile Managed Storage Zones</a:t>
                      </a:r>
                      <a:endParaRPr lang="en-US" sz="900" dirty="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61"/>
                        </a:rPr>
                        <a:t>Storage Zones in ShareFile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62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63"/>
                        </a:rPr>
                        <a:t>Storage Zones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2"/>
                        </a:rPr>
                        <a:t>Admin Blog</a:t>
                      </a:r>
                      <a:endParaRPr lang="en-US" sz="900" dirty="0"/>
                    </a:p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00318"/>
                  </a:ext>
                </a:extLst>
              </a:tr>
              <a:tr h="32082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Retention Policy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64"/>
                        </a:rPr>
                        <a:t>Retention policy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44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65"/>
                        </a:rPr>
                        <a:t>Retention</a:t>
                      </a:r>
                      <a:endParaRPr lang="en-US" sz="900"/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>
                          <a:hlinkClick r:id="rId66"/>
                        </a:rPr>
                        <a:t>File Box</a:t>
                      </a:r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67"/>
                        </a:rPr>
                        <a:t>Document management 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5231005"/>
                  </a:ext>
                </a:extLst>
              </a:tr>
              <a:tr h="32082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Data Loss Prevention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68"/>
                        </a:rPr>
                        <a:t>DLP</a:t>
                      </a:r>
                      <a:endParaRPr lang="en-US" sz="900" dirty="0"/>
                    </a:p>
                    <a:p>
                      <a:pPr algn="ctr"/>
                      <a:r>
                        <a:rPr lang="en-US" sz="900" dirty="0">
                          <a:hlinkClick r:id="rId69"/>
                        </a:rPr>
                        <a:t>Security 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70"/>
                        </a:rPr>
                        <a:t>Webinar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900" noProof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458517"/>
                  </a:ext>
                </a:extLst>
              </a:tr>
              <a:tr h="212067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900">
                          <a:solidFill>
                            <a:schemeClr val="bg1"/>
                          </a:solidFill>
                        </a:rPr>
                        <a:t>Cloud &amp; On Prem Connectors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71"/>
                        </a:rPr>
                        <a:t>Connector Sharing Product Doc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90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900" noProof="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hlinkClick r:id="rId22"/>
                        </a:rPr>
                        <a:t>Admin Blog</a:t>
                      </a:r>
                      <a:endParaRPr lang="en-US" sz="9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785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91771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0F156-5CEB-B4A9-E2C1-7A182B833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6C043-22D6-E6BE-3940-63972EDBD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906372" cy="722640"/>
          </a:xfrm>
        </p:spPr>
        <p:txBody>
          <a:bodyPr/>
          <a:lstStyle/>
          <a:p>
            <a:r>
              <a:rPr lang="en-US" sz="2800" dirty="0">
                <a:latin typeface="Arial"/>
                <a:cs typeface="Arial"/>
              </a:rPr>
              <a:t>For Detailed Product Overview – Features Drill Down of Premium ( includes all Advanced Features)</a:t>
            </a:r>
            <a:endParaRPr lang="en-US" sz="2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5D063D-9187-DD4C-0461-F8DBC57AC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22074"/>
              </p:ext>
            </p:extLst>
          </p:nvPr>
        </p:nvGraphicFramePr>
        <p:xfrm>
          <a:off x="184028" y="1001789"/>
          <a:ext cx="11411072" cy="5692138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2701063">
                  <a:extLst>
                    <a:ext uri="{9D8B030D-6E8A-4147-A177-3AD203B41FA5}">
                      <a16:colId xmlns:a16="http://schemas.microsoft.com/office/drawing/2014/main" val="1986641338"/>
                    </a:ext>
                  </a:extLst>
                </a:gridCol>
                <a:gridCol w="2987432">
                  <a:extLst>
                    <a:ext uri="{9D8B030D-6E8A-4147-A177-3AD203B41FA5}">
                      <a16:colId xmlns:a16="http://schemas.microsoft.com/office/drawing/2014/main" val="1730200110"/>
                    </a:ext>
                  </a:extLst>
                </a:gridCol>
                <a:gridCol w="2987402">
                  <a:extLst>
                    <a:ext uri="{9D8B030D-6E8A-4147-A177-3AD203B41FA5}">
                      <a16:colId xmlns:a16="http://schemas.microsoft.com/office/drawing/2014/main" val="1885063377"/>
                    </a:ext>
                  </a:extLst>
                </a:gridCol>
                <a:gridCol w="2735175">
                  <a:extLst>
                    <a:ext uri="{9D8B030D-6E8A-4147-A177-3AD203B41FA5}">
                      <a16:colId xmlns:a16="http://schemas.microsoft.com/office/drawing/2014/main" val="800513980"/>
                    </a:ext>
                  </a:extLst>
                </a:gridCol>
              </a:tblGrid>
              <a:tr h="240496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>
                          <a:solidFill>
                            <a:schemeClr val="bg1"/>
                          </a:solidFill>
                        </a:rPr>
                        <a:t>Feature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>
                      <a:solidFill>
                        <a:schemeClr val="bg1"/>
                      </a:solidFill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bg1"/>
                          </a:solidFill>
                        </a:rPr>
                        <a:t>Web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bg1"/>
                          </a:solidFill>
                        </a:rPr>
                        <a:t>Video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bg1"/>
                          </a:solidFill>
                        </a:rPr>
                        <a:t>Blog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418174"/>
                  </a:ext>
                </a:extLst>
              </a:tr>
              <a:tr h="2992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Projects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"/>
                        </a:rPr>
                        <a:t>Webinar on Projects,</a:t>
                      </a: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"/>
                        </a:rPr>
                        <a:t> AI based DRL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"/>
                        </a:rPr>
                        <a:t>Projects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244225"/>
                  </a:ext>
                </a:extLst>
              </a:tr>
              <a:tr h="19042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Tasks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5"/>
                        </a:rPr>
                        <a:t>Tasks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6"/>
                        </a:rPr>
                        <a:t>Tasks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2002652"/>
                  </a:ext>
                </a:extLst>
              </a:tr>
              <a:tr h="2992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Templates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7"/>
                        </a:rPr>
                        <a:t>Templates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8"/>
                        </a:rPr>
                        <a:t>Templates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9"/>
                        </a:rPr>
                        <a:t>Templates Library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10"/>
                        </a:rPr>
                        <a:t>Templates blog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139694"/>
                  </a:ext>
                </a:extLst>
              </a:tr>
              <a:tr h="21220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Document Request List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11"/>
                        </a:rPr>
                        <a:t>Webinar on DRL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12"/>
                        </a:rPr>
                        <a:t>DRL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8451"/>
                  </a:ext>
                </a:extLst>
              </a:tr>
              <a:tr h="299238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Information Request Forms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13"/>
                        </a:rPr>
                        <a:t>Information Request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14"/>
                        </a:rPr>
                        <a:t>Information Request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15"/>
                        </a:rPr>
                        <a:t>Shareable Links in IR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573358"/>
                  </a:ext>
                </a:extLst>
              </a:tr>
              <a:tr h="190424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Data Table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16"/>
                        </a:rPr>
                        <a:t>Data Table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17"/>
                        </a:rPr>
                        <a:t>Data Table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50691"/>
                  </a:ext>
                </a:extLst>
              </a:tr>
              <a:tr h="408051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E-Signatures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18"/>
                        </a:rPr>
                        <a:t>Webinar: E-signature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19"/>
                        </a:rPr>
                        <a:t>E-signature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0"/>
                        </a:rPr>
                        <a:t>E-sig for SMB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1"/>
                        </a:rPr>
                        <a:t>E-sign blog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2"/>
                        </a:rPr>
                        <a:t>Digital Signature vs E-signature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600318"/>
                  </a:ext>
                </a:extLst>
              </a:tr>
              <a:tr h="299238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Document Templates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3"/>
                        </a:rPr>
                        <a:t>Document Templates for document generation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24"/>
                        </a:rPr>
                        <a:t>Document Templates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25"/>
                        </a:rPr>
                        <a:t>Auto Fill data 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458517"/>
                  </a:ext>
                </a:extLst>
              </a:tr>
              <a:tr h="299238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Client Portal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6"/>
                        </a:rPr>
                        <a:t>Client Portal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27"/>
                        </a:rPr>
                        <a:t>Client Portal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8"/>
                        </a:rPr>
                        <a:t>Why is Client Portal Important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9"/>
                        </a:rPr>
                        <a:t>Client Experience Blog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785155"/>
                  </a:ext>
                </a:extLst>
              </a:tr>
              <a:tr h="190424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Client Hub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0"/>
                        </a:rPr>
                        <a:t>Client Hub Product Doc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31"/>
                        </a:rPr>
                        <a:t>Client Hub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2"/>
                        </a:rPr>
                        <a:t>Client Hub Blog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811058"/>
                  </a:ext>
                </a:extLst>
              </a:tr>
              <a:tr h="190424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Client Mobile App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26"/>
                        </a:rPr>
                        <a:t>Client Mobile App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33"/>
                        </a:rPr>
                        <a:t>Client Mobile App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612216"/>
                  </a:ext>
                </a:extLst>
              </a:tr>
              <a:tr h="408051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>
                          <a:solidFill>
                            <a:schemeClr val="bg1"/>
                          </a:solidFill>
                        </a:rPr>
                        <a:t>HIPAA/SEC+FINRA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34"/>
                        </a:rPr>
                        <a:t>HIPAA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hlinkClick r:id="rId35"/>
                        </a:rPr>
                        <a:t>Compliance and Support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hlinkClick r:id="rId36"/>
                        </a:rPr>
                        <a:t>ShareFile Trust Centre</a:t>
                      </a:r>
                      <a:endParaRPr lang="en-US" sz="800" dirty="0"/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7"/>
                        </a:rPr>
                        <a:t>Stay Compliant while sharing PHI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8"/>
                        </a:rPr>
                        <a:t>Email Practices HIPAA compliant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39"/>
                        </a:rPr>
                        <a:t>Data compliance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4227868"/>
                  </a:ext>
                </a:extLst>
              </a:tr>
              <a:tr h="408051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AI secure share recommender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0"/>
                        </a:rPr>
                        <a:t>Ai Secure Share Product Doc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41"/>
                        </a:rPr>
                        <a:t>AI Secure Share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2"/>
                        </a:rPr>
                        <a:t>AI Powered ShareFile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3"/>
                        </a:rPr>
                        <a:t>Harness AI to drive growth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4"/>
                        </a:rPr>
                        <a:t>AI Document Tools for legal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3385327"/>
                  </a:ext>
                </a:extLst>
              </a:tr>
              <a:tr h="734492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AI Document Assistant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5"/>
                        </a:rPr>
                        <a:t>Webinar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6"/>
                        </a:rPr>
                        <a:t>AI Doc Assistant – Q and A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7"/>
                        </a:rPr>
                        <a:t>AI Doc Summarization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8"/>
                        </a:rPr>
                        <a:t>AI Doc assistant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800" b="0" i="0" u="none" strike="noStrike" noProof="0" dirty="0">
                          <a:solidFill>
                            <a:schemeClr val="tx1"/>
                          </a:solidFill>
                          <a:latin typeface="Arial"/>
                          <a:hlinkClick r:id="rId49"/>
                        </a:rPr>
                        <a:t>AI Doc Assistant</a:t>
                      </a:r>
                      <a:endParaRPr lang="en-US" sz="800" b="0" i="0" u="none" strike="noStrike" noProof="0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2"/>
                        </a:rPr>
                        <a:t>AI Powered ShareFile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43"/>
                        </a:rPr>
                        <a:t>Harness AI to drive growth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50"/>
                        </a:rPr>
                        <a:t>Ai Doc assistant Blog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51"/>
                        </a:rPr>
                        <a:t>AI Doc assistant for Accountants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52"/>
                        </a:rPr>
                        <a:t>AI doc summarization Blog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5462266"/>
                  </a:ext>
                </a:extLst>
              </a:tr>
              <a:tr h="216694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AI Document Validation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53"/>
                        </a:rPr>
                        <a:t>AI document validation Product Doc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800" b="0" i="0" u="none" strike="noStrike" noProof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4002528"/>
                  </a:ext>
                </a:extLst>
              </a:tr>
              <a:tr h="297188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800" dirty="0">
                          <a:solidFill>
                            <a:schemeClr val="bg1"/>
                          </a:solidFill>
                        </a:rPr>
                        <a:t>Salesforce/QuickBooks/File Export Integrations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  <a:hlinkClick r:id="rId54"/>
                        </a:rPr>
                        <a:t>Integrations</a:t>
                      </a:r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lang="en-US" sz="800" b="0" i="0" u="none" strike="noStrike" noProof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83787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1639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10F156-5CEB-B4A9-E2C1-7A182B8330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F6C043-22D6-E6BE-3940-63972EDBD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082" y="174748"/>
            <a:ext cx="11392143" cy="1022595"/>
          </a:xfrm>
        </p:spPr>
        <p:txBody>
          <a:bodyPr/>
          <a:lstStyle/>
          <a:p>
            <a:r>
              <a:rPr lang="en-US">
                <a:latin typeface="Arial"/>
                <a:cs typeface="Arial"/>
              </a:rPr>
              <a:t>For Detailed Product Overview – Features Drill Down of VDR</a:t>
            </a:r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D5D063D-9187-DD4C-0461-F8DBC57AC9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780432"/>
              </p:ext>
            </p:extLst>
          </p:nvPr>
        </p:nvGraphicFramePr>
        <p:xfrm>
          <a:off x="1829725" y="1534790"/>
          <a:ext cx="7323162" cy="4259936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2441054">
                  <a:extLst>
                    <a:ext uri="{9D8B030D-6E8A-4147-A177-3AD203B41FA5}">
                      <a16:colId xmlns:a16="http://schemas.microsoft.com/office/drawing/2014/main" val="1986641338"/>
                    </a:ext>
                  </a:extLst>
                </a:gridCol>
                <a:gridCol w="2441054">
                  <a:extLst>
                    <a:ext uri="{9D8B030D-6E8A-4147-A177-3AD203B41FA5}">
                      <a16:colId xmlns:a16="http://schemas.microsoft.com/office/drawing/2014/main" val="1730200110"/>
                    </a:ext>
                  </a:extLst>
                </a:gridCol>
                <a:gridCol w="2441054">
                  <a:extLst>
                    <a:ext uri="{9D8B030D-6E8A-4147-A177-3AD203B41FA5}">
                      <a16:colId xmlns:a16="http://schemas.microsoft.com/office/drawing/2014/main" val="800513980"/>
                    </a:ext>
                  </a:extLst>
                </a:gridCol>
              </a:tblGrid>
              <a:tr h="375072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Feature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>
                      <a:solidFill>
                        <a:schemeClr val="bg1"/>
                      </a:solidFill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solidFill>
                            <a:schemeClr val="bg1"/>
                          </a:solidFill>
                        </a:rPr>
                        <a:t>Web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solidFill>
                            <a:schemeClr val="bg1"/>
                          </a:solidFill>
                        </a:rPr>
                        <a:t>Blog</a:t>
                      </a: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70418174"/>
                  </a:ext>
                </a:extLst>
              </a:tr>
              <a:tr h="52341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>
                          <a:solidFill>
                            <a:schemeClr val="bg1"/>
                          </a:solidFill>
                        </a:rPr>
                        <a:t>Click Trails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3"/>
                        </a:rPr>
                        <a:t>ShareFile Virtual Data Room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4"/>
                        </a:rPr>
                        <a:t>Click Trails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5"/>
                        </a:rPr>
                        <a:t>Data Room Guide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6"/>
                        </a:rPr>
                        <a:t>M&amp;A security compliance Guide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244225"/>
                  </a:ext>
                </a:extLst>
              </a:tr>
              <a:tr h="424543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Data Room Index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7"/>
                        </a:rPr>
                        <a:t>Data Room Index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5139694"/>
                  </a:ext>
                </a:extLst>
              </a:tr>
              <a:tr h="52341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>
                          <a:solidFill>
                            <a:schemeClr val="bg1"/>
                          </a:solidFill>
                        </a:rPr>
                        <a:t>Watermarking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8"/>
                        </a:rPr>
                        <a:t>Watermarking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>
                          <a:solidFill>
                            <a:schemeClr val="tx1"/>
                          </a:solidFill>
                          <a:hlinkClick r:id="rId9"/>
                        </a:rPr>
                        <a:t>ShareFile Virtual Data Room</a:t>
                      </a:r>
                      <a:endParaRPr lang="en-US" sz="120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918451"/>
                  </a:ext>
                </a:extLst>
              </a:tr>
              <a:tr h="73277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View Only Access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10"/>
                        </a:rPr>
                        <a:t>View Only Access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5175133"/>
                  </a:ext>
                </a:extLst>
              </a:tr>
              <a:tr h="732774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Activity Tracking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11"/>
                        </a:rPr>
                        <a:t>Activity Log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573358"/>
                  </a:ext>
                </a:extLst>
              </a:tr>
              <a:tr h="424543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200">
                          <a:solidFill>
                            <a:schemeClr val="bg1"/>
                          </a:solidFill>
                        </a:rPr>
                        <a:t>Folder Q &amp; A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>
                      <a:solidFill>
                        <a:schemeClr val="bg1"/>
                      </a:solidFill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12"/>
                        </a:rPr>
                        <a:t>Usage Report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3450691"/>
                  </a:ext>
                </a:extLst>
              </a:tr>
              <a:tr h="523410">
                <a:tc>
                  <a:txBody>
                    <a:bodyPr/>
                    <a:lstStyle/>
                    <a:p>
                      <a:pPr marL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tabLst/>
                        <a:defRPr/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</a:rPr>
                        <a:t>Analytics and Reporting</a:t>
                      </a:r>
                    </a:p>
                  </a:txBody>
                  <a:tcPr anchor="ctr">
                    <a:lnL w="57150">
                      <a:solidFill>
                        <a:schemeClr val="bg1"/>
                      </a:solidFill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hlinkClick r:id="rId13"/>
                        </a:rPr>
                        <a:t>Advanced Analytics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6458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182989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Progress Palette">
      <a:dk1>
        <a:srgbClr val="000000"/>
      </a:dk1>
      <a:lt1>
        <a:srgbClr val="FFFFFF"/>
      </a:lt1>
      <a:dk2>
        <a:srgbClr val="00206B"/>
      </a:dk2>
      <a:lt2>
        <a:srgbClr val="EEF5FF"/>
      </a:lt2>
      <a:accent1>
        <a:srgbClr val="008963"/>
      </a:accent1>
      <a:accent2>
        <a:srgbClr val="00B563"/>
      </a:accent2>
      <a:accent3>
        <a:srgbClr val="2B2BB2"/>
      </a:accent3>
      <a:accent4>
        <a:srgbClr val="4B4BF7"/>
      </a:accent4>
      <a:accent5>
        <a:srgbClr val="DCECFF"/>
      </a:accent5>
      <a:accent6>
        <a:srgbClr val="FFD000"/>
      </a:accent6>
      <a:hlink>
        <a:srgbClr val="0069E8"/>
      </a:hlink>
      <a:folHlink>
        <a:srgbClr val="76C1FF"/>
      </a:folHlink>
    </a:clrScheme>
    <a:fontScheme name="Custom 6">
      <a:majorFont>
        <a:latin typeface="Arial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 w="0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wrap="square" lIns="0" tIns="0" rIns="0" bIns="0" rtlCol="0">
        <a:noAutofit/>
      </a:bodyPr>
      <a:lstStyle>
        <a:defPPr algn="l">
          <a:lnSpc>
            <a:spcPts val="2700"/>
          </a:lnSpc>
          <a:defRPr sz="2400" dirty="0" smtClean="0"/>
        </a:defPPr>
      </a:lstStyle>
    </a:txDef>
  </a:objectDefaults>
  <a:extraClrSchemeLst/>
  <a:custClrLst>
    <a:custClr name="Light Green S1">
      <a:srgbClr val="4FB850"/>
    </a:custClr>
    <a:custClr name="Yellow S1">
      <a:srgbClr val="FBCE0A"/>
    </a:custClr>
    <a:custClr name="Yellow S2">
      <a:srgbClr val="FAE400"/>
    </a:custClr>
    <a:custClr name="Red S2">
      <a:srgbClr val="F1627A"/>
    </a:custClr>
    <a:custClr name="Light Blue S1">
      <a:srgbClr val="00BCED"/>
    </a:custClr>
    <a:custClr name="Blue Line">
      <a:srgbClr val="0053A5"/>
    </a:custClr>
    <a:custClr name="TEAL S3">
      <a:srgbClr val="0AA39F"/>
    </a:custClr>
    <a:custClr name="Purple S1">
      <a:srgbClr val="311B97"/>
    </a:custClr>
    <a:custClr name="Purple S2">
      <a:srgbClr val="5122B9"/>
    </a:custClr>
    <a:custClr name="Light Gray S2">
      <a:srgbClr val="DDE9F7"/>
    </a:custClr>
  </a:custClrLst>
  <a:extLst>
    <a:ext uri="{05A4C25C-085E-4340-85A3-A5531E510DB2}">
      <thm15:themeFamily xmlns:thm15="http://schemas.microsoft.com/office/thememl/2012/main" name="Progress Corporate Template" id="{11FBDD8D-B64A-5145-A77E-2DB7E6FBCBD5}" vid="{995F5AE2-E4C8-A04D-BDA7-BC1F01E22BC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BFBAC50D0F77449BFDDE51747AB246C" ma:contentTypeVersion="4" ma:contentTypeDescription="Create a new document." ma:contentTypeScope="" ma:versionID="f1ebb696d72d359a0736a4589b0066c1">
  <xsd:schema xmlns:xsd="http://www.w3.org/2001/XMLSchema" xmlns:xs="http://www.w3.org/2001/XMLSchema" xmlns:p="http://schemas.microsoft.com/office/2006/metadata/properties" xmlns:ns2="1eb11bbe-8c61-4a77-9c8f-80eb21b93a5b" targetNamespace="http://schemas.microsoft.com/office/2006/metadata/properties" ma:root="true" ma:fieldsID="6973cd86f25fb461a5250114643066dd" ns2:_="">
    <xsd:import namespace="1eb11bbe-8c61-4a77-9c8f-80eb21b93a5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eb11bbe-8c61-4a77-9c8f-80eb21b93a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C594B84-59CF-48E1-B5CE-65905B01D76A}">
  <ds:schemaRefs>
    <ds:schemaRef ds:uri="http://purl.org/dc/dcmitype/"/>
    <ds:schemaRef ds:uri="http://purl.org/dc/terms/"/>
    <ds:schemaRef ds:uri="http://www.w3.org/XML/1998/namespace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schemas.microsoft.com/office/infopath/2007/PartnerControls"/>
    <ds:schemaRef ds:uri="1eb11bbe-8c61-4a77-9c8f-80eb21b93a5b"/>
  </ds:schemaRefs>
</ds:datastoreItem>
</file>

<file path=customXml/itemProps2.xml><?xml version="1.0" encoding="utf-8"?>
<ds:datastoreItem xmlns:ds="http://schemas.openxmlformats.org/officeDocument/2006/customXml" ds:itemID="{62AA8F4E-C3FF-4C36-B8A0-A82A04F6CD9D}">
  <ds:schemaRefs>
    <ds:schemaRef ds:uri="1eb11bbe-8c61-4a77-9c8f-80eb21b93a5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833226D-B276-4E36-881A-84FC5B0B1FB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b266a67-cbe0-4d26-ae1a-d0581fe03535}" enabled="0" method="" siteId="{db266a67-cbe0-4d26-ae1a-d0581fe03535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Progress PowerPoint 2024 Template</Template>
  <TotalTime>1771</TotalTime>
  <Words>917</Words>
  <Application>Microsoft Office PowerPoint</Application>
  <PresentationFormat>Widescreen</PresentationFormat>
  <Paragraphs>310</Paragraphs>
  <Slides>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Partner Enablement Cheat Sheet</vt:lpstr>
      <vt:lpstr>For New by Company Size</vt:lpstr>
      <vt:lpstr>For New and Expansion by Industry</vt:lpstr>
      <vt:lpstr>ShareFile Basic Operations</vt:lpstr>
      <vt:lpstr>For Detailed Product Overview – Features Drill Down of ShareFile Advanced</vt:lpstr>
      <vt:lpstr>For Detailed Product Overview – Features Drill Down of Premium ( includes all Advanced Features)</vt:lpstr>
      <vt:lpstr>For Detailed Product Overview – Features Drill Down of VDR</vt:lpstr>
    </vt:vector>
  </TitlesOfParts>
  <Company>Progress Software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Alysia Eve</dc:creator>
  <cp:lastModifiedBy>Urvashi Sharma</cp:lastModifiedBy>
  <cp:revision>3</cp:revision>
  <dcterms:created xsi:type="dcterms:W3CDTF">2025-02-10T22:07:20Z</dcterms:created>
  <dcterms:modified xsi:type="dcterms:W3CDTF">2025-09-30T11:35:14Z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0x010100DBFBAC50D0F77449BFDDE51747AB246C</vt:lpwstr>
  </property>
</Properties>
</file>