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8.xml" ContentType="application/vnd.openxmlformats-officedocument.presentationml.tags+xml"/>
  <Override PartName="/ppt/notesSlides/notesSlide4.xml" ContentType="application/vnd.openxmlformats-officedocument.presentationml.notesSlide+xml"/>
  <Override PartName="/ppt/tags/tag4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8"/>
  </p:notesMasterIdLst>
  <p:handoutMasterIdLst>
    <p:handoutMasterId r:id="rId29"/>
  </p:handoutMasterIdLst>
  <p:sldIdLst>
    <p:sldId id="550144569" r:id="rId5"/>
    <p:sldId id="550144571" r:id="rId6"/>
    <p:sldId id="293" r:id="rId7"/>
    <p:sldId id="306" r:id="rId8"/>
    <p:sldId id="2147480165" r:id="rId9"/>
    <p:sldId id="2147480184" r:id="rId10"/>
    <p:sldId id="2147472376" r:id="rId11"/>
    <p:sldId id="2147480173" r:id="rId12"/>
    <p:sldId id="2147480174" r:id="rId13"/>
    <p:sldId id="2147480177" r:id="rId14"/>
    <p:sldId id="2147480460" r:id="rId15"/>
    <p:sldId id="2147482341" r:id="rId16"/>
    <p:sldId id="2147480447" r:id="rId17"/>
    <p:sldId id="2147482345" r:id="rId18"/>
    <p:sldId id="2147480167" r:id="rId19"/>
    <p:sldId id="2147480181" r:id="rId20"/>
    <p:sldId id="2147482346" r:id="rId21"/>
    <p:sldId id="516" r:id="rId22"/>
    <p:sldId id="2147482347" r:id="rId23"/>
    <p:sldId id="2147480477" r:id="rId24"/>
    <p:sldId id="2147480481" r:id="rId25"/>
    <p:sldId id="2147480478" r:id="rId26"/>
    <p:sldId id="2147480479" r:id="rId27"/>
  </p:sldIdLst>
  <p:sldSz cx="12192000" cy="6858000"/>
  <p:notesSz cx="6858000" cy="9144000"/>
  <p:custDataLst>
    <p:tags r:id="rId30"/>
  </p:custDataLst>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727308-719B-F86B-3497-A64B08447E9C}" name="Dinara Doyle" initials="DD" userId="S::doyle@progress.com::7ccbcfe0-872f-4070-9bde-2eb7244c22ea" providerId="AD"/>
  <p188:author id="{9AD98B50-D50C-442C-D3A6-0EDE4D7E92E1}" name="Veli Stanchev" initials="VS" userId="S::vstanchev@progress.com::e2276c18-7d69-4628-9aea-72f389ac5bcc" providerId="AD"/>
  <p188:author id="{566BB559-1CBF-49DE-8D59-3B3FE43E7FBB}" name="Mark Delaney" initials="MD" userId="S::madelane@progress.com::76a67e18-a708-4f21-856b-f29f2391fe6d" providerId="AD"/>
  <p188:author id="{6C766471-055F-BB5C-34E7-2AB99226CAD3}" name="Smitha Ravindran" initials="SR" userId="S::sravindr@progress.com::d72b02d3-dbb9-46c3-9962-b9e25a1438e3" providerId="AD"/>
  <p188:author id="{515FCF74-AB01-631D-F9A9-48E5F6624FA4}" name="Kate Pendarvis" initials="KP" userId="S::kpendarv@progress.com::f124ca68-ea0b-4b22-90d7-1858728ec8e1" providerId="AD"/>
  <p188:author id="{FFA04A8A-0F61-FAE8-98C0-19F3C664AC85}" name="Urvashi Sharma" initials="US" userId="S::ursharma@progress.com::59039aa7-232c-4bda-a824-dab13b1e240c" providerId="AD"/>
  <p188:author id="{442CE8C2-E351-F76C-5C4E-9F550DC0B31F}" name="Amanda Brown" initials="AB" userId="S::ambrown@progress.com::b1ae6f6e-b9a6-4ee5-b45a-0114370de40e" providerId="AD"/>
  <p188:author id="{E2DA83D0-9198-B5D2-822A-62BD34B21C73}" name="Kamen Kamenov" initials="" userId="S::kamenov@progress.com::946bab71-35c6-49b9-a4a3-f1a9b964c29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kki Scaplen" initials="NS" lastIdx="19" clrIdx="0">
    <p:extLst>
      <p:ext uri="{19B8F6BF-5375-455C-9EA6-DF929625EA0E}">
        <p15:presenceInfo xmlns:p15="http://schemas.microsoft.com/office/powerpoint/2012/main" userId="S::nscaplen@progress.com::e49d323e-6f55-401c-9b10-1207db3077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B"/>
    <a:srgbClr val="5573ED"/>
    <a:srgbClr val="2A22B5"/>
    <a:srgbClr val="3143A1"/>
    <a:srgbClr val="00A763"/>
    <a:srgbClr val="00B563"/>
    <a:srgbClr val="008963"/>
    <a:srgbClr val="5CE501"/>
    <a:srgbClr val="00D364"/>
    <a:srgbClr val="00A8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96D94D-9611-4D8E-870E-19193F607045}" v="57" dt="2025-09-30T09:16:01.199"/>
  </p1510:revLst>
</p1510:revInfo>
</file>

<file path=ppt/tableStyles.xml><?xml version="1.0" encoding="utf-8"?>
<a:tblStyleLst xmlns:a="http://schemas.openxmlformats.org/drawingml/2006/main" def="{1E171933-4619-4E11-9A3F-F7608DF75F80}">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240"/>
  </p:normalViewPr>
  <p:slideViewPr>
    <p:cSldViewPr snapToGrid="0">
      <p:cViewPr varScale="1">
        <p:scale>
          <a:sx n="61" d="100"/>
          <a:sy n="61" d="100"/>
        </p:scale>
        <p:origin x="884" y="26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latin typeface="Arial" panose="020B0604020202020204" pitchFamily="34"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B3FA2CC-1B66-4639-B8DA-DB494024A982}" type="datetimeFigureOut">
              <a:rPr lang="id-ID" smtClean="0">
                <a:latin typeface="Arial" panose="020B0604020202020204" pitchFamily="34" charset="0"/>
              </a:rPr>
              <a:t>30/09/2025</a:t>
            </a:fld>
            <a:endParaRPr lang="id-ID">
              <a:latin typeface="Arial" panose="020B0604020202020204" pitchFamily="34"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79753B-F854-4C78-AD17-D3232BD27861}" type="slidenum">
              <a:rPr lang="id-ID" smtClean="0">
                <a:latin typeface="Arial" panose="020B0604020202020204" pitchFamily="34" charset="0"/>
              </a:rPr>
              <a:t>‹#›</a:t>
            </a:fld>
            <a:endParaRPr lang="id-ID">
              <a:latin typeface="Arial" panose="020B0604020202020204" pitchFamily="34" charset="0"/>
            </a:endParaRPr>
          </a:p>
        </p:txBody>
      </p:sp>
    </p:spTree>
    <p:extLst>
      <p:ext uri="{BB962C8B-B14F-4D97-AF65-F5344CB8AC3E}">
        <p14:creationId xmlns:p14="http://schemas.microsoft.com/office/powerpoint/2010/main" val="41599300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38D6616-5898-4FCB-A57E-5ECAF0ABEA38}" type="datetimeFigureOut">
              <a:rPr lang="id-ID" smtClean="0"/>
              <a:pPr/>
              <a:t>30/09/2025</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293019A1-94FF-4EE3-817F-0E236D94A3C5}" type="slidenum">
              <a:rPr lang="id-ID" smtClean="0"/>
              <a:pPr/>
              <a:t>‹#›</a:t>
            </a:fld>
            <a:endParaRPr lang="id-ID"/>
          </a:p>
        </p:txBody>
      </p:sp>
    </p:spTree>
    <p:extLst>
      <p:ext uri="{BB962C8B-B14F-4D97-AF65-F5344CB8AC3E}">
        <p14:creationId xmlns:p14="http://schemas.microsoft.com/office/powerpoint/2010/main" val="537661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Title: ShareFile’s Evolution – Now Powered by Progress</a:t>
            </a:r>
            <a:endParaRPr lang="en-US" dirty="0"/>
          </a:p>
          <a:p>
            <a:r>
              <a:rPr lang="en-US" b="1" dirty="0"/>
              <a:t>2005 – Early Days</a:t>
            </a:r>
            <a:r>
              <a:rPr lang="en-US" dirty="0"/>
              <a:t>: ShareFile launched in Raleigh as a </a:t>
            </a:r>
            <a:r>
              <a:rPr lang="en-US" b="1" dirty="0"/>
              <a:t>secure file-sharing solution for SMBs</a:t>
            </a:r>
            <a:r>
              <a:rPr lang="en-US" dirty="0"/>
              <a:t>.</a:t>
            </a:r>
          </a:p>
          <a:p>
            <a:r>
              <a:rPr lang="en-US" b="1" dirty="0"/>
              <a:t>2011 – Citrix ShareFile</a:t>
            </a:r>
            <a:r>
              <a:rPr lang="en-US" dirty="0"/>
              <a:t>: Became part of Citrix, scaling to </a:t>
            </a:r>
            <a:r>
              <a:rPr lang="en-US" b="1" dirty="0"/>
              <a:t>enterprise-grade compliance</a:t>
            </a:r>
            <a:r>
              <a:rPr lang="en-US" dirty="0"/>
              <a:t> for regulated industries. This is when the </a:t>
            </a:r>
            <a:r>
              <a:rPr lang="en-US" b="1" dirty="0"/>
              <a:t>ShareFile–Citrix identity got tightly linked</a:t>
            </a:r>
            <a:r>
              <a:rPr lang="en-US" dirty="0"/>
              <a:t> in customers’ minds.</a:t>
            </a:r>
          </a:p>
          <a:p>
            <a:r>
              <a:rPr lang="en-US" b="1" dirty="0"/>
              <a:t>2022–2024 – Independent ShareFile</a:t>
            </a:r>
            <a:r>
              <a:rPr lang="en-US" dirty="0"/>
              <a:t>: After separating from Citrix, ShareFile re-established its own brand, adding </a:t>
            </a:r>
            <a:r>
              <a:rPr lang="en-US" b="1" dirty="0"/>
              <a:t>workflows, client portals, and verticalized solutions</a:t>
            </a:r>
            <a:r>
              <a:rPr lang="en-US" dirty="0"/>
              <a:t> beyond file sharing.</a:t>
            </a:r>
          </a:p>
          <a:p>
            <a:r>
              <a:rPr lang="en-US" b="1" dirty="0"/>
              <a:t>2025 onwards – Progress ShareFile</a:t>
            </a:r>
            <a:r>
              <a:rPr lang="en-US" dirty="0"/>
              <a:t>: Now powered by Progress, we’re moving into an </a:t>
            </a:r>
            <a:r>
              <a:rPr lang="en-US" b="1" dirty="0"/>
              <a:t>AI-driven future</a:t>
            </a:r>
            <a:r>
              <a:rPr lang="en-US" dirty="0"/>
              <a:t> with secure share recommendations, document summarization, Q&amp;A, and intelligent assistants.</a:t>
            </a:r>
          </a:p>
          <a:p>
            <a:r>
              <a:rPr lang="en-US" b="1" dirty="0"/>
              <a:t>Key message:</a:t>
            </a:r>
            <a:r>
              <a:rPr lang="en-US" dirty="0"/>
              <a:t> This timeline helps make it clear — </a:t>
            </a:r>
            <a:r>
              <a:rPr lang="en-US" b="1" dirty="0"/>
              <a:t>ShareFile is no longer Citrix ShareFile. It is Progress ShareFile</a:t>
            </a:r>
            <a:r>
              <a:rPr lang="en-US" dirty="0"/>
              <a:t>, with its own brand identity and innovation roadmap.</a:t>
            </a:r>
          </a:p>
          <a:p>
            <a:endParaRPr lang="en-US" dirty="0"/>
          </a:p>
        </p:txBody>
      </p:sp>
      <p:sp>
        <p:nvSpPr>
          <p:cNvPr id="4" name="Slide Number Placeholder 3"/>
          <p:cNvSpPr>
            <a:spLocks noGrp="1"/>
          </p:cNvSpPr>
          <p:nvPr>
            <p:ph type="sldNum" sz="quarter" idx="5"/>
          </p:nvPr>
        </p:nvSpPr>
        <p:spPr/>
        <p:txBody>
          <a:bodyPr/>
          <a:lstStyle/>
          <a:p>
            <a:fld id="{5A2B4267-FD12-436C-A400-74799FCF0CD5}" type="slidenum">
              <a:rPr lang="en-US" smtClean="0"/>
              <a:t>3</a:t>
            </a:fld>
            <a:endParaRPr lang="en-US" dirty="0"/>
          </a:p>
        </p:txBody>
      </p:sp>
    </p:spTree>
    <p:extLst>
      <p:ext uri="{BB962C8B-B14F-4D97-AF65-F5344CB8AC3E}">
        <p14:creationId xmlns:p14="http://schemas.microsoft.com/office/powerpoint/2010/main" val="398008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1"/>
        <p:cNvGrpSpPr/>
        <p:nvPr/>
      </p:nvGrpSpPr>
      <p:grpSpPr>
        <a:xfrm>
          <a:off x="0" y="0"/>
          <a:ext cx="0" cy="0"/>
          <a:chOff x="0" y="0"/>
          <a:chExt cx="0" cy="0"/>
        </a:xfrm>
      </p:grpSpPr>
      <p:sp>
        <p:nvSpPr>
          <p:cNvPr id="1722" name="Google Shape;1722;g2ac3e069a9e_29_0:notes"/>
          <p:cNvSpPr>
            <a:spLocks noGrp="1" noRot="1" noChangeAspect="1"/>
          </p:cNvSpPr>
          <p:nvPr>
            <p:ph type="sldImg" idx="2"/>
          </p:nvPr>
        </p:nvSpPr>
        <p:spPr>
          <a:xfrm>
            <a:off x="914400" y="571500"/>
            <a:ext cx="2743200" cy="15430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3" name="Google Shape;1723;g2ac3e069a9e_29_0:notes"/>
          <p:cNvSpPr txBox="1">
            <a:spLocks noGrp="1"/>
          </p:cNvSpPr>
          <p:nvPr>
            <p:ph type="body" idx="1"/>
          </p:nvPr>
        </p:nvSpPr>
        <p:spPr>
          <a:xfrm>
            <a:off x="457200" y="2200275"/>
            <a:ext cx="3657600" cy="1800225"/>
          </a:xfrm>
          <a:prstGeom prst="rect">
            <a:avLst/>
          </a:prstGeom>
          <a:noFill/>
          <a:ln>
            <a:noFill/>
          </a:ln>
        </p:spPr>
        <p:txBody>
          <a:bodyPr spcFirstLastPara="1" wrap="square" lIns="55875" tIns="27925" rIns="55875" bIns="27925" anchor="t" anchorCtr="0">
            <a:noAutofit/>
          </a:bodyPr>
          <a:lstStyle/>
          <a:p>
            <a:pPr marL="0" lvl="0" indent="0" algn="l" rtl="0">
              <a:spcBef>
                <a:spcPts val="0"/>
              </a:spcBef>
              <a:spcAft>
                <a:spcPts val="0"/>
              </a:spcAft>
              <a:buNone/>
            </a:pPr>
            <a:r>
              <a:rPr lang="en-US" sz="900"/>
              <a:t>86% of clients are willing to pay more for a great experience - https://www.forbes.com/sites/danielnewman/?sh=2ac66d7b166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0">
                <a:solidFill>
                  <a:srgbClr val="000000"/>
                </a:solidFill>
                <a:latin typeface="Poppins"/>
                <a:ea typeface="Poppins"/>
                <a:cs typeface="Poppins"/>
                <a:sym typeface="Poppins"/>
              </a:rPr>
              <a:t>62% worry about managing too many passwords, accounts, and log ins</a:t>
            </a:r>
            <a:r>
              <a:rPr lang="en-US" sz="900" b="0"/>
              <a:t>- https://betanews.com/2024/08/01/people-struggle-to-manage-all-of-their-passwords/</a:t>
            </a:r>
          </a:p>
          <a:p>
            <a:pPr marL="0" lvl="0" indent="0" algn="l" rtl="0">
              <a:spcBef>
                <a:spcPts val="0"/>
              </a:spcBef>
              <a:spcAft>
                <a:spcPts val="0"/>
              </a:spcAft>
              <a:buNone/>
            </a:pPr>
            <a:r>
              <a:rPr lang="en-US" sz="900"/>
              <a:t>58% of accountants shared wrong client data - https://www.getcanopy.com/blog/document-management-accounting-firm-study</a:t>
            </a:r>
          </a:p>
          <a:p>
            <a:pPr marL="0" lvl="0" indent="0" algn="l" rtl="0">
              <a:spcBef>
                <a:spcPts val="0"/>
              </a:spcBef>
              <a:spcAft>
                <a:spcPts val="0"/>
              </a:spcAft>
              <a:buNone/>
            </a:pPr>
            <a:r>
              <a:rPr lang="en-US" sz="900"/>
              <a:t>80% struggle to find where documented are stored – Internal ShareFile research</a:t>
            </a:r>
          </a:p>
          <a:p>
            <a:pPr marL="0" lvl="0" indent="0" algn="l" rtl="0">
              <a:spcBef>
                <a:spcPts val="0"/>
              </a:spcBef>
              <a:spcAft>
                <a:spcPts val="0"/>
              </a:spcAft>
              <a:buNone/>
            </a:pPr>
            <a:r>
              <a:rPr lang="en-US" sz="900"/>
              <a:t>77% of accountants’ processes could be automated - https://envoice.eu/en/blog/the-ultimate-guide-to-accounting-automation/</a:t>
            </a:r>
          </a:p>
          <a:p>
            <a:pPr marL="0" lvl="0" indent="0" algn="l" rtl="0">
              <a:spcBef>
                <a:spcPts val="0"/>
              </a:spcBef>
              <a:spcAft>
                <a:spcPts val="0"/>
              </a:spcAft>
              <a:buNone/>
            </a:pPr>
            <a:r>
              <a:rPr lang="en-US" sz="900"/>
              <a:t>90%+ challenged keeping regulatory compliance - https://www.spiceworks.com/it-security/data-security/articles/us-companies-ill-prepared-to-comply-with-gdpr/</a:t>
            </a:r>
          </a:p>
          <a:p>
            <a:pPr marL="0" lvl="0" indent="0" algn="l" rtl="0">
              <a:spcBef>
                <a:spcPts val="0"/>
              </a:spcBef>
              <a:spcAft>
                <a:spcPts val="0"/>
              </a:spcAft>
              <a:buNone/>
            </a:pPr>
            <a:r>
              <a:rPr lang="en-US" sz="900"/>
              <a:t>2023 had the most data breaches ever reported - https://www.governing.com/management-and-administration/2023-will-go-down-for-record-setting-number-of-data-breaches#:~:text=Nearly%20all%20of%20the%20compromises,from%20where%20it%20is%20stored.</a:t>
            </a:r>
          </a:p>
          <a:p>
            <a:pPr marL="0" lvl="0" indent="0" algn="l" rtl="0">
              <a:spcBef>
                <a:spcPts val="0"/>
              </a:spcBef>
              <a:spcAft>
                <a:spcPts val="0"/>
              </a:spcAft>
              <a:buNone/>
            </a:pPr>
            <a:r>
              <a:rPr lang="en-US" sz="900"/>
              <a:t>60% of law firms not taking standard cybersecurity measures - https://www.americanbar.org/groups/law_practice/resources/tech-report/2022/cloud-computing/</a:t>
            </a:r>
          </a:p>
          <a:p>
            <a:pPr marL="0" lvl="0" indent="0" algn="l" rtl="0">
              <a:spcBef>
                <a:spcPts val="0"/>
              </a:spcBef>
              <a:spcAft>
                <a:spcPts val="0"/>
              </a:spcAft>
              <a:buNone/>
            </a:pPr>
            <a:endParaRPr lang="en-US" sz="900"/>
          </a:p>
          <a:p>
            <a:pPr marL="0" lvl="0" indent="0" algn="l" rtl="0">
              <a:spcBef>
                <a:spcPts val="0"/>
              </a:spcBef>
              <a:spcAft>
                <a:spcPts val="0"/>
              </a:spcAft>
              <a:buNone/>
            </a:pPr>
            <a:endParaRPr lang="en-US" sz="900"/>
          </a:p>
          <a:p>
            <a:pPr marL="0" lvl="0" indent="0" algn="l" rtl="0">
              <a:spcBef>
                <a:spcPts val="0"/>
              </a:spcBef>
              <a:spcAft>
                <a:spcPts val="0"/>
              </a:spcAft>
              <a:buNone/>
            </a:pPr>
            <a:endParaRPr lang="en-US" sz="900"/>
          </a:p>
          <a:p>
            <a:pPr marL="0" lvl="0" indent="0" algn="l" rtl="0">
              <a:spcBef>
                <a:spcPts val="0"/>
              </a:spcBef>
              <a:spcAft>
                <a:spcPts val="0"/>
              </a:spcAft>
              <a:buNone/>
            </a:pPr>
            <a:endParaRPr sz="900"/>
          </a:p>
        </p:txBody>
      </p:sp>
      <p:sp>
        <p:nvSpPr>
          <p:cNvPr id="1724" name="Google Shape;1724;g2ac3e069a9e_29_0:notes"/>
          <p:cNvSpPr txBox="1">
            <a:spLocks noGrp="1"/>
          </p:cNvSpPr>
          <p:nvPr>
            <p:ph type="sldNum" idx="12"/>
          </p:nvPr>
        </p:nvSpPr>
        <p:spPr>
          <a:xfrm>
            <a:off x="2589742" y="4342607"/>
            <a:ext cx="1981200" cy="229393"/>
          </a:xfrm>
          <a:prstGeom prst="rect">
            <a:avLst/>
          </a:prstGeom>
          <a:noFill/>
          <a:ln>
            <a:noFill/>
          </a:ln>
        </p:spPr>
        <p:txBody>
          <a:bodyPr spcFirstLastPara="1" wrap="square" lIns="55875" tIns="27925" rIns="55875" bIns="2792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9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9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pPr>
            <a:r>
              <a:rPr lang="en-US">
                <a:effectLst/>
                <a:latin typeface="Helvetica Neue" panose="02000503000000020004" pitchFamily="2" charset="0"/>
              </a:rPr>
              <a:t>To help illustrate some of the pain points customers are facing around external workflows, like clients, I’ve provided an example from an accounting firm doing tax preparation for a client. From start to finish, you can see the disconnect from both the staff and client’s experience. </a:t>
            </a:r>
          </a:p>
          <a:p>
            <a:pPr>
              <a:buFont typeface="Arial" panose="020B0604020202020204" pitchFamily="34" charset="0"/>
              <a:buNone/>
            </a:pPr>
            <a:endParaRPr lang="en-US">
              <a:effectLst/>
              <a:latin typeface="Helvetica Neue" panose="02000503000000020004" pitchFamily="2" charset="0"/>
            </a:endParaRPr>
          </a:p>
          <a:p>
            <a:pPr>
              <a:buFont typeface="Arial" panose="020B0604020202020204" pitchFamily="34" charset="0"/>
              <a:buNone/>
            </a:pPr>
            <a:r>
              <a:rPr lang="en-US">
                <a:effectLst/>
                <a:latin typeface="Helvetica Neue" panose="02000503000000020004" pitchFamily="2" charset="0"/>
              </a:rPr>
              <a:t>…</a:t>
            </a:r>
          </a:p>
          <a:p>
            <a:pPr>
              <a:buFont typeface="Arial" panose="020B0604020202020204" pitchFamily="34" charset="0"/>
              <a:buNone/>
            </a:pPr>
            <a:endParaRPr lang="en-US">
              <a:effectLst/>
              <a:latin typeface="Helvetica Neue" panose="02000503000000020004" pitchFamily="2" charset="0"/>
            </a:endParaRPr>
          </a:p>
          <a:p>
            <a:pPr>
              <a:buFont typeface="Arial" panose="020B0604020202020204" pitchFamily="34" charset="0"/>
              <a:buNone/>
            </a:pPr>
            <a:r>
              <a:rPr lang="en-US">
                <a:effectLst/>
                <a:latin typeface="Helvetica Neue" panose="02000503000000020004" pitchFamily="2" charset="0"/>
              </a:rPr>
              <a:t>So how is </a:t>
            </a:r>
            <a:r>
              <a:rPr lang="en-US" err="1">
                <a:effectLst/>
                <a:latin typeface="Helvetica Neue" panose="02000503000000020004" pitchFamily="2" charset="0"/>
              </a:rPr>
              <a:t>sharefile</a:t>
            </a:r>
            <a:r>
              <a:rPr lang="en-US">
                <a:effectLst/>
                <a:latin typeface="Helvetica Neue" panose="02000503000000020004" pitchFamily="2" charset="0"/>
              </a:rPr>
              <a:t> addressing these pain points?</a:t>
            </a:r>
          </a:p>
        </p:txBody>
      </p:sp>
      <p:sp>
        <p:nvSpPr>
          <p:cNvPr id="4" name="Slide Number Placeholder 3"/>
          <p:cNvSpPr>
            <a:spLocks noGrp="1"/>
          </p:cNvSpPr>
          <p:nvPr>
            <p:ph type="sldNum" sz="quarter" idx="5"/>
          </p:nvPr>
        </p:nvSpPr>
        <p:spPr/>
        <p:txBody>
          <a:bodyPr/>
          <a:lstStyle/>
          <a:p>
            <a:fld id="{293019A1-94FF-4EE3-817F-0E236D94A3C5}" type="slidenum">
              <a:rPr lang="id-ID" smtClean="0"/>
              <a:pPr/>
              <a:t>6</a:t>
            </a:fld>
            <a:endParaRPr lang="id-ID"/>
          </a:p>
        </p:txBody>
      </p:sp>
    </p:spTree>
    <p:extLst>
      <p:ext uri="{BB962C8B-B14F-4D97-AF65-F5344CB8AC3E}">
        <p14:creationId xmlns:p14="http://schemas.microsoft.com/office/powerpoint/2010/main" val="609634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BEDC9-D1B3-3203-CEF8-75FD3AA828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DEC274-1657-93B9-A3A2-8D52D5C4E6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26EC0F-4B76-0AD5-FBE2-D8A6E0A22004}"/>
              </a:ext>
            </a:extLst>
          </p:cNvPr>
          <p:cNvSpPr>
            <a:spLocks noGrp="1"/>
          </p:cNvSpPr>
          <p:nvPr>
            <p:ph type="body" idx="1"/>
          </p:nvPr>
        </p:nvSpPr>
        <p:spPr/>
        <p:txBody>
          <a:bodyPr/>
          <a:lstStyle/>
          <a:p>
            <a:endParaRPr lang="en-BG"/>
          </a:p>
        </p:txBody>
      </p:sp>
      <p:sp>
        <p:nvSpPr>
          <p:cNvPr id="4" name="Slide Number Placeholder 3">
            <a:extLst>
              <a:ext uri="{FF2B5EF4-FFF2-40B4-BE49-F238E27FC236}">
                <a16:creationId xmlns:a16="http://schemas.microsoft.com/office/drawing/2014/main" id="{4B67974E-5092-D546-4D62-EDB073DC2BBD}"/>
              </a:ext>
            </a:extLst>
          </p:cNvPr>
          <p:cNvSpPr>
            <a:spLocks noGrp="1"/>
          </p:cNvSpPr>
          <p:nvPr>
            <p:ph type="sldNum" sz="quarter" idx="5"/>
          </p:nvPr>
        </p:nvSpPr>
        <p:spPr/>
        <p:txBody>
          <a:bodyPr/>
          <a:lstStyle/>
          <a:p>
            <a:fld id="{293019A1-94FF-4EE3-817F-0E236D94A3C5}" type="slidenum">
              <a:rPr lang="id-ID" smtClean="0"/>
              <a:pPr/>
              <a:t>7</a:t>
            </a:fld>
            <a:endParaRPr lang="id-ID"/>
          </a:p>
        </p:txBody>
      </p:sp>
    </p:spTree>
    <p:extLst>
      <p:ext uri="{BB962C8B-B14F-4D97-AF65-F5344CB8AC3E}">
        <p14:creationId xmlns:p14="http://schemas.microsoft.com/office/powerpoint/2010/main" val="3192394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93019A1-94FF-4EE3-817F-0E236D94A3C5}" type="slidenum">
              <a:rPr lang="id-ID" smtClean="0"/>
              <a:pPr/>
              <a:t>12</a:t>
            </a:fld>
            <a:endParaRPr lang="id-ID"/>
          </a:p>
        </p:txBody>
      </p:sp>
    </p:spTree>
    <p:extLst>
      <p:ext uri="{BB962C8B-B14F-4D97-AF65-F5344CB8AC3E}">
        <p14:creationId xmlns:p14="http://schemas.microsoft.com/office/powerpoint/2010/main" val="1962494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Advanced</a:t>
            </a:r>
            <a:r>
              <a:rPr lang="en-US" dirty="0"/>
              <a:t>: Secure file sharing and sync with enterprise-grade security — perfect for everyday business needs across all industries.</a:t>
            </a:r>
          </a:p>
          <a:p>
            <a:r>
              <a:rPr lang="en-US" b="1" dirty="0"/>
              <a:t>Premium</a:t>
            </a:r>
            <a:r>
              <a:rPr lang="en-US" dirty="0"/>
              <a:t>: End-to-end document workflows with e-signatures, client portals, and compliance — ideal for SMBs in client-focused industries.</a:t>
            </a:r>
          </a:p>
          <a:p>
            <a:r>
              <a:rPr lang="en-US" b="1" dirty="0"/>
              <a:t>Industry Advantage (US-specific)</a:t>
            </a:r>
            <a:r>
              <a:rPr lang="en-US" dirty="0"/>
              <a:t>: Pre-built templates and workflow automation for accounting firms — purpose-built for tax and client engagements.</a:t>
            </a:r>
          </a:p>
          <a:p>
            <a:r>
              <a:rPr lang="en-US" b="1" dirty="0"/>
              <a:t>Virtual Data Room (VDR)</a:t>
            </a:r>
            <a:r>
              <a:rPr lang="en-US" dirty="0"/>
              <a:t>: Granular controls, audit trails, and deal room readiness — designed for M&amp;A, audits, and high-stakes confidential sharing.</a:t>
            </a:r>
          </a:p>
          <a:p>
            <a:r>
              <a:rPr lang="en-US" b="1" dirty="0"/>
              <a:t>Key takeaway:</a:t>
            </a:r>
            <a:r>
              <a:rPr lang="en-US" dirty="0"/>
              <a:t> ShareFile has an edition for </a:t>
            </a:r>
            <a:r>
              <a:rPr lang="en-US" b="1" dirty="0"/>
              <a:t>every buyer type and industry need — from simple secure sharing to advanced, regulated, and high-value automated verticalized workflows.</a:t>
            </a:r>
            <a:endParaRPr lang="en-US" dirty="0"/>
          </a:p>
          <a:p>
            <a:endParaRPr lang="en-US" dirty="0"/>
          </a:p>
        </p:txBody>
      </p:sp>
      <p:sp>
        <p:nvSpPr>
          <p:cNvPr id="4" name="Slide Number Placeholder 3"/>
          <p:cNvSpPr>
            <a:spLocks noGrp="1"/>
          </p:cNvSpPr>
          <p:nvPr>
            <p:ph type="sldNum" sz="quarter" idx="5"/>
          </p:nvPr>
        </p:nvSpPr>
        <p:spPr/>
        <p:txBody>
          <a:bodyPr/>
          <a:lstStyle/>
          <a:p>
            <a:fld id="{293019A1-94FF-4EE3-817F-0E236D94A3C5}" type="slidenum">
              <a:rPr lang="id-ID" smtClean="0"/>
              <a:pPr/>
              <a:t>13</a:t>
            </a:fld>
            <a:endParaRPr lang="id-ID"/>
          </a:p>
        </p:txBody>
      </p:sp>
    </p:spTree>
    <p:extLst>
      <p:ext uri="{BB962C8B-B14F-4D97-AF65-F5344CB8AC3E}">
        <p14:creationId xmlns:p14="http://schemas.microsoft.com/office/powerpoint/2010/main" val="34370323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3.wmf"/><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w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6.wmf"/><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0.wmf"/><Relationship Id="rId1" Type="http://schemas.openxmlformats.org/officeDocument/2006/relationships/slideMaster" Target="../slideMasters/slideMaster1.xml"/><Relationship Id="rId5" Type="http://schemas.openxmlformats.org/officeDocument/2006/relationships/image" Target="../media/image21.emf"/><Relationship Id="rId4" Type="http://schemas.openxmlformats.org/officeDocument/2006/relationships/image" Target="../media/image18.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2.xml"/><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13.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oleObject" Target="../embeddings/oleObject2.bin"/><Relationship Id="rId7" Type="http://schemas.openxmlformats.org/officeDocument/2006/relationships/image" Target="../media/image5.png"/><Relationship Id="rId12" Type="http://schemas.openxmlformats.org/officeDocument/2006/relationships/image" Target="../media/image10.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3.svg"/><Relationship Id="rId11" Type="http://schemas.openxmlformats.org/officeDocument/2006/relationships/image" Target="../media/image9.png"/><Relationship Id="rId5" Type="http://schemas.openxmlformats.org/officeDocument/2006/relationships/image" Target="../media/image2.png"/><Relationship Id="rId10" Type="http://schemas.openxmlformats.org/officeDocument/2006/relationships/image" Target="../media/image8.svg"/><Relationship Id="rId4" Type="http://schemas.openxmlformats.org/officeDocument/2006/relationships/image" Target="../media/image1.emf"/><Relationship Id="rId9"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4.xml"/><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s://www.progress.com/" TargetMode="External"/><Relationship Id="rId2" Type="http://schemas.openxmlformats.org/officeDocument/2006/relationships/image" Target="../media/image31.emf"/><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31.emf"/><Relationship Id="rId7"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hyperlink" Target="https://www.progress.com/" TargetMode="Externa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32.png"/><Relationship Id="rId7"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hyperlink" Target="https://www.progress.com/" TargetMode="Externa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31.emf"/><Relationship Id="rId7"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7.xml"/><Relationship Id="rId6" Type="http://schemas.openxmlformats.org/officeDocument/2006/relationships/hyperlink" Target="https://www.progress.com/" TargetMode="External"/><Relationship Id="rId5" Type="http://schemas.openxmlformats.org/officeDocument/2006/relationships/image" Target="../media/image1.emf"/><Relationship Id="rId4" Type="http://schemas.openxmlformats.org/officeDocument/2006/relationships/oleObject" Target="../embeddings/oleObject5.bin"/><Relationship Id="rId9" Type="http://schemas.openxmlformats.org/officeDocument/2006/relationships/image" Target="../media/image33.w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hyperlink" Target="https://www.progress.com/" TargetMode="External"/></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8.xml"/><Relationship Id="rId5" Type="http://schemas.openxmlformats.org/officeDocument/2006/relationships/image" Target="../media/image40.wmf"/><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9.xml"/><Relationship Id="rId5" Type="http://schemas.openxmlformats.org/officeDocument/2006/relationships/image" Target="../media/image41.wmf"/><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11.wmf"/><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2.wmf"/><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20.xml"/><Relationship Id="rId6" Type="http://schemas.openxmlformats.org/officeDocument/2006/relationships/image" Target="../media/image17.png"/><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3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21.xml"/><Relationship Id="rId4" Type="http://schemas.openxmlformats.org/officeDocument/2006/relationships/image" Target="../media/image1.emf"/></Relationships>
</file>

<file path=ppt/slideLayouts/_rels/slideLayout3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tags" Target="../tags/tag22.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tags" Target="../tags/tag23.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tags" Target="../tags/tag24.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emf"/></Relationships>
</file>

<file path=ppt/slideLayouts/_rels/slideLayout3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tags" Target="../tags/tag25.xml"/><Relationship Id="rId4" Type="http://schemas.openxmlformats.org/officeDocument/2006/relationships/image" Target="../media/image1.em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3.wmf"/><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26.xml"/><Relationship Id="rId6" Type="http://schemas.openxmlformats.org/officeDocument/2006/relationships/image" Target="../media/image17.png"/><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4.png"/><Relationship Id="rId7" Type="http://schemas.openxmlformats.org/officeDocument/2006/relationships/image" Target="../media/image46.png"/><Relationship Id="rId2" Type="http://schemas.openxmlformats.org/officeDocument/2006/relationships/slideMaster" Target="../slideMasters/slideMaster1.xml"/><Relationship Id="rId1" Type="http://schemas.openxmlformats.org/officeDocument/2006/relationships/tags" Target="../tags/tag27.xml"/><Relationship Id="rId6" Type="http://schemas.openxmlformats.org/officeDocument/2006/relationships/image" Target="../media/image1.emf"/><Relationship Id="rId5" Type="http://schemas.openxmlformats.org/officeDocument/2006/relationships/oleObject" Target="../embeddings/oleObject11.bin"/><Relationship Id="rId4" Type="http://schemas.openxmlformats.org/officeDocument/2006/relationships/image" Target="../media/image45.svg"/></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12.wmf"/><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8.wmf"/><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28.xml"/><Relationship Id="rId6" Type="http://schemas.openxmlformats.org/officeDocument/2006/relationships/image" Target="../media/image17.png"/><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49.wmf"/><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29.xml"/><Relationship Id="rId6" Type="http://schemas.openxmlformats.org/officeDocument/2006/relationships/image" Target="../media/image17.png"/><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0.wmf"/><Relationship Id="rId7" Type="http://schemas.openxmlformats.org/officeDocument/2006/relationships/hyperlink" Target="https://www.progress.com/" TargetMode="External"/><Relationship Id="rId2" Type="http://schemas.openxmlformats.org/officeDocument/2006/relationships/slideMaster" Target="../slideMasters/slideMaster1.xml"/><Relationship Id="rId1" Type="http://schemas.openxmlformats.org/officeDocument/2006/relationships/tags" Target="../tags/tag30.xml"/><Relationship Id="rId6" Type="http://schemas.openxmlformats.org/officeDocument/2006/relationships/image" Target="../media/image1.emf"/><Relationship Id="rId5" Type="http://schemas.openxmlformats.org/officeDocument/2006/relationships/oleObject" Target="../embeddings/oleObject12.bin"/><Relationship Id="rId4" Type="http://schemas.openxmlformats.org/officeDocument/2006/relationships/image" Target="../media/image25.emf"/><Relationship Id="rId9" Type="http://schemas.openxmlformats.org/officeDocument/2006/relationships/image" Target="../media/image3.svg"/></Relationships>
</file>

<file path=ppt/slideLayouts/_rels/slideLayout4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1.xml"/><Relationship Id="rId1" Type="http://schemas.openxmlformats.org/officeDocument/2006/relationships/tags" Target="../tags/tag31.xml"/><Relationship Id="rId4" Type="http://schemas.openxmlformats.org/officeDocument/2006/relationships/image" Target="../media/image1.emf"/></Relationships>
</file>

<file path=ppt/slideLayouts/_rels/slideLayout4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1.xml"/><Relationship Id="rId1" Type="http://schemas.openxmlformats.org/officeDocument/2006/relationships/tags" Target="../tags/tag32.xml"/><Relationship Id="rId4" Type="http://schemas.openxmlformats.org/officeDocument/2006/relationships/image" Target="../media/image1.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1.wmf"/><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oleObject" Target="../embeddings/oleObject5.bin"/><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33.xml"/><Relationship Id="rId6" Type="http://schemas.openxmlformats.org/officeDocument/2006/relationships/image" Target="../media/image2.png"/><Relationship Id="rId5" Type="http://schemas.openxmlformats.org/officeDocument/2006/relationships/hyperlink" Target="https://www.progress.com/" TargetMode="External"/><Relationship Id="rId10" Type="http://schemas.openxmlformats.org/officeDocument/2006/relationships/image" Target="../media/image18.svg"/><Relationship Id="rId4" Type="http://schemas.openxmlformats.org/officeDocument/2006/relationships/image" Target="../media/image1.emf"/><Relationship Id="rId9" Type="http://schemas.openxmlformats.org/officeDocument/2006/relationships/image" Target="../media/image17.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13.png"/><Relationship Id="rId7" Type="http://schemas.openxmlformats.org/officeDocument/2006/relationships/image" Target="../media/image15.wmf"/><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4.svg"/><Relationship Id="rId9" Type="http://schemas.openxmlformats.org/officeDocument/2006/relationships/image" Target="../media/image1.emf"/></Relationships>
</file>

<file path=ppt/slideLayouts/_rels/slideLayout5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1.xml"/><Relationship Id="rId1" Type="http://schemas.openxmlformats.org/officeDocument/2006/relationships/tags" Target="../tags/tag34.xml"/><Relationship Id="rId4" Type="http://schemas.openxmlformats.org/officeDocument/2006/relationships/image" Target="../media/image1.emf"/></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55.emf"/><Relationship Id="rId7"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5.xml"/><Relationship Id="rId6" Type="http://schemas.openxmlformats.org/officeDocument/2006/relationships/image" Target="../media/image58.emf"/><Relationship Id="rId5" Type="http://schemas.openxmlformats.org/officeDocument/2006/relationships/image" Target="../media/image57.svg"/><Relationship Id="rId10" Type="http://schemas.openxmlformats.org/officeDocument/2006/relationships/image" Target="../media/image60.svg"/><Relationship Id="rId4" Type="http://schemas.openxmlformats.org/officeDocument/2006/relationships/image" Target="../media/image56.png"/><Relationship Id="rId9" Type="http://schemas.openxmlformats.org/officeDocument/2006/relationships/image" Target="../media/image59.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5.emf"/><Relationship Id="rId7"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36.xml"/><Relationship Id="rId6" Type="http://schemas.openxmlformats.org/officeDocument/2006/relationships/oleObject" Target="../embeddings/oleObject3.bin"/><Relationship Id="rId11" Type="http://schemas.openxmlformats.org/officeDocument/2006/relationships/image" Target="../media/image66.svg"/><Relationship Id="rId5" Type="http://schemas.openxmlformats.org/officeDocument/2006/relationships/image" Target="../media/image62.svg"/><Relationship Id="rId10" Type="http://schemas.openxmlformats.org/officeDocument/2006/relationships/image" Target="../media/image65.png"/><Relationship Id="rId4" Type="http://schemas.openxmlformats.org/officeDocument/2006/relationships/image" Target="../media/image61.png"/><Relationship Id="rId9" Type="http://schemas.openxmlformats.org/officeDocument/2006/relationships/image" Target="../media/image64.sv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55.emf"/><Relationship Id="rId7"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7.xml"/><Relationship Id="rId6" Type="http://schemas.openxmlformats.org/officeDocument/2006/relationships/image" Target="../media/image69.svg"/><Relationship Id="rId11" Type="http://schemas.openxmlformats.org/officeDocument/2006/relationships/image" Target="../media/image72.svg"/><Relationship Id="rId5" Type="http://schemas.openxmlformats.org/officeDocument/2006/relationships/image" Target="../media/image68.png"/><Relationship Id="rId10" Type="http://schemas.openxmlformats.org/officeDocument/2006/relationships/image" Target="../media/image71.png"/><Relationship Id="rId4" Type="http://schemas.openxmlformats.org/officeDocument/2006/relationships/image" Target="../media/image67.emf"/><Relationship Id="rId9" Type="http://schemas.openxmlformats.org/officeDocument/2006/relationships/image" Target="../media/image70.emf"/></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3.emf"/><Relationship Id="rId7"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38.xml"/><Relationship Id="rId6" Type="http://schemas.openxmlformats.org/officeDocument/2006/relationships/oleObject" Target="../embeddings/oleObject3.bin"/><Relationship Id="rId5" Type="http://schemas.openxmlformats.org/officeDocument/2006/relationships/image" Target="../media/image75.svg"/><Relationship Id="rId10" Type="http://schemas.openxmlformats.org/officeDocument/2006/relationships/image" Target="../media/image78.emf"/><Relationship Id="rId4" Type="http://schemas.openxmlformats.org/officeDocument/2006/relationships/image" Target="../media/image74.png"/><Relationship Id="rId9" Type="http://schemas.openxmlformats.org/officeDocument/2006/relationships/image" Target="../media/image77.sv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image" Target="../media/image55.emf"/><Relationship Id="rId7"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39.xml"/><Relationship Id="rId6" Type="http://schemas.openxmlformats.org/officeDocument/2006/relationships/oleObject" Target="../embeddings/oleObject3.bin"/><Relationship Id="rId5" Type="http://schemas.openxmlformats.org/officeDocument/2006/relationships/image" Target="../media/image80.svg"/><Relationship Id="rId10" Type="http://schemas.openxmlformats.org/officeDocument/2006/relationships/image" Target="../media/image83.emf"/><Relationship Id="rId4" Type="http://schemas.openxmlformats.org/officeDocument/2006/relationships/image" Target="../media/image79.png"/><Relationship Id="rId9" Type="http://schemas.openxmlformats.org/officeDocument/2006/relationships/image" Target="../media/image82.emf"/></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73.emf"/><Relationship Id="rId7"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40.xml"/><Relationship Id="rId6" Type="http://schemas.openxmlformats.org/officeDocument/2006/relationships/oleObject" Target="../embeddings/oleObject3.bin"/><Relationship Id="rId5" Type="http://schemas.openxmlformats.org/officeDocument/2006/relationships/image" Target="../media/image85.svg"/><Relationship Id="rId10" Type="http://schemas.openxmlformats.org/officeDocument/2006/relationships/image" Target="../media/image88.emf"/><Relationship Id="rId4" Type="http://schemas.openxmlformats.org/officeDocument/2006/relationships/image" Target="../media/image84.png"/><Relationship Id="rId9" Type="http://schemas.openxmlformats.org/officeDocument/2006/relationships/image" Target="../media/image87.sv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73.emf"/><Relationship Id="rId7"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41.xml"/><Relationship Id="rId6" Type="http://schemas.openxmlformats.org/officeDocument/2006/relationships/oleObject" Target="../embeddings/oleObject3.bin"/><Relationship Id="rId5" Type="http://schemas.openxmlformats.org/officeDocument/2006/relationships/image" Target="../media/image90.svg"/><Relationship Id="rId10" Type="http://schemas.openxmlformats.org/officeDocument/2006/relationships/image" Target="../media/image93.emf"/><Relationship Id="rId4" Type="http://schemas.openxmlformats.org/officeDocument/2006/relationships/image" Target="../media/image89.png"/><Relationship Id="rId9" Type="http://schemas.openxmlformats.org/officeDocument/2006/relationships/image" Target="../media/image92.sv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4.png"/><Relationship Id="rId7" Type="http://schemas.openxmlformats.org/officeDocument/2006/relationships/image" Target="../media/image96.emf"/><Relationship Id="rId2" Type="http://schemas.openxmlformats.org/officeDocument/2006/relationships/slideMaster" Target="../slideMasters/slideMaster1.xml"/><Relationship Id="rId1" Type="http://schemas.openxmlformats.org/officeDocument/2006/relationships/tags" Target="../tags/tag42.x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image" Target="../media/image95.svg"/><Relationship Id="rId9" Type="http://schemas.openxmlformats.org/officeDocument/2006/relationships/image" Target="../media/image98.sv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100.svg"/><Relationship Id="rId3" Type="http://schemas.openxmlformats.org/officeDocument/2006/relationships/image" Target="../media/image94.png"/><Relationship Id="rId7" Type="http://schemas.openxmlformats.org/officeDocument/2006/relationships/image" Target="../media/image99.png"/><Relationship Id="rId2" Type="http://schemas.openxmlformats.org/officeDocument/2006/relationships/slideMaster" Target="../slideMasters/slideMaster1.xml"/><Relationship Id="rId1" Type="http://schemas.openxmlformats.org/officeDocument/2006/relationships/tags" Target="../tags/tag43.xml"/><Relationship Id="rId6" Type="http://schemas.openxmlformats.org/officeDocument/2006/relationships/image" Target="../media/image1.emf"/><Relationship Id="rId5" Type="http://schemas.openxmlformats.org/officeDocument/2006/relationships/oleObject" Target="../embeddings/oleObject3.bin"/><Relationship Id="rId10" Type="http://schemas.openxmlformats.org/officeDocument/2006/relationships/image" Target="../media/image102.svg"/><Relationship Id="rId4" Type="http://schemas.openxmlformats.org/officeDocument/2006/relationships/image" Target="../media/image95.svg"/><Relationship Id="rId9" Type="http://schemas.openxmlformats.org/officeDocument/2006/relationships/image" Target="../media/image10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6.wmf"/><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7.pn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55.emf"/><Relationship Id="rId7"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44.xml"/><Relationship Id="rId6" Type="http://schemas.openxmlformats.org/officeDocument/2006/relationships/oleObject" Target="../embeddings/oleObject3.bin"/><Relationship Id="rId5" Type="http://schemas.openxmlformats.org/officeDocument/2006/relationships/image" Target="../media/image104.svg"/><Relationship Id="rId10" Type="http://schemas.openxmlformats.org/officeDocument/2006/relationships/image" Target="../media/image107.png"/><Relationship Id="rId4" Type="http://schemas.openxmlformats.org/officeDocument/2006/relationships/image" Target="../media/image103.png"/><Relationship Id="rId9" Type="http://schemas.openxmlformats.org/officeDocument/2006/relationships/image" Target="../media/image106.svg"/></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55.emf"/><Relationship Id="rId7"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45.xml"/><Relationship Id="rId6" Type="http://schemas.openxmlformats.org/officeDocument/2006/relationships/oleObject" Target="../embeddings/oleObject3.bin"/><Relationship Id="rId11" Type="http://schemas.openxmlformats.org/officeDocument/2006/relationships/image" Target="../media/image111.svg"/><Relationship Id="rId5" Type="http://schemas.openxmlformats.org/officeDocument/2006/relationships/image" Target="../media/image90.svg"/><Relationship Id="rId10" Type="http://schemas.openxmlformats.org/officeDocument/2006/relationships/image" Target="../media/image110.png"/><Relationship Id="rId4" Type="http://schemas.openxmlformats.org/officeDocument/2006/relationships/image" Target="../media/image89.png"/><Relationship Id="rId9" Type="http://schemas.openxmlformats.org/officeDocument/2006/relationships/image" Target="../media/image109.sv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73.emf"/><Relationship Id="rId7"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46.xml"/><Relationship Id="rId6" Type="http://schemas.openxmlformats.org/officeDocument/2006/relationships/oleObject" Target="../embeddings/oleObject3.bin"/><Relationship Id="rId11" Type="http://schemas.openxmlformats.org/officeDocument/2006/relationships/image" Target="../media/image115.svg"/><Relationship Id="rId5" Type="http://schemas.openxmlformats.org/officeDocument/2006/relationships/image" Target="../media/image75.svg"/><Relationship Id="rId10" Type="http://schemas.openxmlformats.org/officeDocument/2006/relationships/image" Target="../media/image114.png"/><Relationship Id="rId4" Type="http://schemas.openxmlformats.org/officeDocument/2006/relationships/image" Target="../media/image74.png"/><Relationship Id="rId9" Type="http://schemas.openxmlformats.org/officeDocument/2006/relationships/image" Target="../media/image113.sv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73.emf"/><Relationship Id="rId7"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47.xml"/><Relationship Id="rId6" Type="http://schemas.openxmlformats.org/officeDocument/2006/relationships/oleObject" Target="../embeddings/oleObject3.bin"/><Relationship Id="rId5" Type="http://schemas.openxmlformats.org/officeDocument/2006/relationships/image" Target="../media/image117.svg"/><Relationship Id="rId10" Type="http://schemas.openxmlformats.org/officeDocument/2006/relationships/image" Target="../media/image120.emf"/><Relationship Id="rId4" Type="http://schemas.openxmlformats.org/officeDocument/2006/relationships/image" Target="../media/image116.png"/><Relationship Id="rId9" Type="http://schemas.openxmlformats.org/officeDocument/2006/relationships/image" Target="../media/image119.sv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1.png"/><Relationship Id="rId4" Type="http://schemas.openxmlformats.org/officeDocument/2006/relationships/image" Target="../media/image122.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19.wmf"/><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20.wmf"/><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7.png"/><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2.wmf"/><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1004114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5" name="Text Placeholder 3">
            <a:extLst>
              <a:ext uri="{FF2B5EF4-FFF2-40B4-BE49-F238E27FC236}">
                <a16:creationId xmlns:a16="http://schemas.microsoft.com/office/drawing/2014/main" id="{B1AA0DB6-5A8E-3741-A2E5-D936D902DDC8}"/>
              </a:ext>
            </a:extLst>
          </p:cNvPr>
          <p:cNvSpPr>
            <a:spLocks noGrp="1"/>
          </p:cNvSpPr>
          <p:nvPr>
            <p:ph type="body" sz="quarter" idx="12" hasCustomPrompt="1"/>
          </p:nvPr>
        </p:nvSpPr>
        <p:spPr>
          <a:xfrm>
            <a:off x="738973" y="4846683"/>
            <a:ext cx="5278437" cy="388554"/>
          </a:xfrm>
        </p:spPr>
        <p:txBody>
          <a:bodyPr tIns="36000" anchor="ctr" anchorCtr="0">
            <a:noAutofit/>
          </a:bodyPr>
          <a:lstStyle>
            <a:lvl1pPr marL="0" indent="0" algn="l">
              <a:lnSpc>
                <a:spcPct val="90000"/>
              </a:lnSpc>
              <a:buNone/>
              <a:defRPr sz="2400" b="1" i="0" baseline="0">
                <a:solidFill>
                  <a:schemeClr val="tx1"/>
                </a:solidFill>
                <a:latin typeface="Arial" panose="020B0604020202020204" pitchFamily="34" charset="0"/>
                <a:cs typeface="Arial" panose="020B0604020202020204" pitchFamily="34" charset="0"/>
              </a:defRPr>
            </a:lvl1pPr>
          </a:lstStyle>
          <a:p>
            <a:pPr lvl="0"/>
            <a:r>
              <a:rPr lang="en-US"/>
              <a:t>Speaker Name</a:t>
            </a:r>
          </a:p>
        </p:txBody>
      </p:sp>
      <p:sp>
        <p:nvSpPr>
          <p:cNvPr id="26" name="Text Placeholder 3">
            <a:extLst>
              <a:ext uri="{FF2B5EF4-FFF2-40B4-BE49-F238E27FC236}">
                <a16:creationId xmlns:a16="http://schemas.microsoft.com/office/drawing/2014/main" id="{ED3701CF-5DFA-EE46-92C6-82EBEFFD8348}"/>
              </a:ext>
            </a:extLst>
          </p:cNvPr>
          <p:cNvSpPr>
            <a:spLocks noGrp="1"/>
          </p:cNvSpPr>
          <p:nvPr>
            <p:ph type="body" sz="quarter" idx="14" hasCustomPrompt="1"/>
          </p:nvPr>
        </p:nvSpPr>
        <p:spPr>
          <a:xfrm>
            <a:off x="738973" y="5312130"/>
            <a:ext cx="5278437" cy="312131"/>
          </a:xfrm>
        </p:spPr>
        <p:txBody>
          <a:bodyPr tIns="72000" anchor="ctr" anchorCtr="0">
            <a:noAutofit/>
          </a:bodyPr>
          <a:lstStyle>
            <a:lvl1pPr marL="0" indent="0" algn="l">
              <a:lnSpc>
                <a:spcPct val="90000"/>
              </a:lnSpc>
              <a:buNone/>
              <a:defRPr sz="1800" b="0" baseline="0">
                <a:solidFill>
                  <a:schemeClr val="tx1"/>
                </a:solidFill>
              </a:defRPr>
            </a:lvl1pPr>
          </a:lstStyle>
          <a:p>
            <a:pPr lvl="0"/>
            <a:r>
              <a:rPr lang="en-US"/>
              <a:t>Speaker Title</a:t>
            </a:r>
          </a:p>
        </p:txBody>
      </p:sp>
      <p:sp>
        <p:nvSpPr>
          <p:cNvPr id="27" name="Text Placeholder 3">
            <a:extLst>
              <a:ext uri="{FF2B5EF4-FFF2-40B4-BE49-F238E27FC236}">
                <a16:creationId xmlns:a16="http://schemas.microsoft.com/office/drawing/2014/main" id="{08E4E795-5B28-AA4F-9CA0-12577F806AAC}"/>
              </a:ext>
            </a:extLst>
          </p:cNvPr>
          <p:cNvSpPr>
            <a:spLocks noGrp="1"/>
          </p:cNvSpPr>
          <p:nvPr>
            <p:ph type="body" sz="quarter" idx="15" hasCustomPrompt="1"/>
          </p:nvPr>
        </p:nvSpPr>
        <p:spPr>
          <a:xfrm>
            <a:off x="738973" y="5771692"/>
            <a:ext cx="5278437" cy="312131"/>
          </a:xfrm>
        </p:spPr>
        <p:txBody>
          <a:bodyPr tIns="72000" anchor="ctr" anchorCtr="0">
            <a:noAutofit/>
          </a:bodyPr>
          <a:lstStyle>
            <a:lvl1pPr marL="0" indent="0" algn="l">
              <a:lnSpc>
                <a:spcPts val="1800"/>
              </a:lnSpc>
              <a:buNone/>
              <a:defRPr sz="1800" b="0" i="0" baseline="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Date</a:t>
            </a:r>
          </a:p>
        </p:txBody>
      </p:sp>
      <p:pic>
        <p:nvPicPr>
          <p:cNvPr id="13" name="Picture 2">
            <a:extLst>
              <a:ext uri="{FF2B5EF4-FFF2-40B4-BE49-F238E27FC236}">
                <a16:creationId xmlns:a16="http://schemas.microsoft.com/office/drawing/2014/main" id="{77BE795C-072A-459C-8648-8D68BC93FAA5}"/>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26315" y="745314"/>
            <a:ext cx="1341526" cy="311178"/>
          </a:xfrm>
          <a:prstGeom prst="rect">
            <a:avLst/>
          </a:prstGeom>
        </p:spPr>
      </p:pic>
      <p:pic>
        <p:nvPicPr>
          <p:cNvPr id="30" name="Picture 29">
            <a:extLst>
              <a:ext uri="{FF2B5EF4-FFF2-40B4-BE49-F238E27FC236}">
                <a16:creationId xmlns:a16="http://schemas.microsoft.com/office/drawing/2014/main" id="{4D3546BD-7E45-4960-A98F-8DEA36022CB4}"/>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6437375" y="0"/>
            <a:ext cx="5755123" cy="6858594"/>
          </a:xfrm>
          <a:prstGeom prst="rect">
            <a:avLst/>
          </a:prstGeom>
        </p:spPr>
      </p:pic>
      <p:sp>
        <p:nvSpPr>
          <p:cNvPr id="2" name="Title 3">
            <a:extLst>
              <a:ext uri="{FF2B5EF4-FFF2-40B4-BE49-F238E27FC236}">
                <a16:creationId xmlns:a16="http://schemas.microsoft.com/office/drawing/2014/main" id="{DD9F6061-A961-732C-DE22-207470387B0A}"/>
              </a:ext>
            </a:extLst>
          </p:cNvPr>
          <p:cNvSpPr>
            <a:spLocks noGrp="1"/>
          </p:cNvSpPr>
          <p:nvPr>
            <p:ph type="title"/>
          </p:nvPr>
        </p:nvSpPr>
        <p:spPr>
          <a:xfrm>
            <a:off x="738972" y="2133600"/>
            <a:ext cx="5294311"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BG"/>
          </a:p>
        </p:txBody>
      </p:sp>
      <p:sp>
        <p:nvSpPr>
          <p:cNvPr id="5" name="Text Placeholder 3">
            <a:extLst>
              <a:ext uri="{FF2B5EF4-FFF2-40B4-BE49-F238E27FC236}">
                <a16:creationId xmlns:a16="http://schemas.microsoft.com/office/drawing/2014/main" id="{C5C75CDD-1EC5-7591-CD7B-28470F470889}"/>
              </a:ext>
            </a:extLst>
          </p:cNvPr>
          <p:cNvSpPr>
            <a:spLocks noGrp="1"/>
          </p:cNvSpPr>
          <p:nvPr>
            <p:ph type="body" sz="quarter" idx="16" hasCustomPrompt="1"/>
          </p:nvPr>
        </p:nvSpPr>
        <p:spPr>
          <a:xfrm>
            <a:off x="738973" y="3356068"/>
            <a:ext cx="5294312" cy="674687"/>
          </a:xfrm>
        </p:spPr>
        <p:txBody>
          <a:bodyPr/>
          <a:lstStyle>
            <a:lvl1pPr marL="0" indent="0">
              <a:lnSpc>
                <a:spcPct val="114000"/>
              </a:lnSpc>
              <a:buNone/>
              <a:defRPr sz="2800">
                <a:solidFill>
                  <a:schemeClr val="tx1">
                    <a:lumMod val="50000"/>
                    <a:lumOff val="50000"/>
                  </a:schemeClr>
                </a:solidFill>
              </a:defRPr>
            </a:lvl1pPr>
          </a:lstStyle>
          <a:p>
            <a:pPr lvl="0"/>
            <a:r>
              <a:rPr lang="en-GB" err="1"/>
              <a:t>Subheadline</a:t>
            </a:r>
            <a:endParaRPr lang="en-BG"/>
          </a:p>
        </p:txBody>
      </p:sp>
    </p:spTree>
    <p:extLst>
      <p:ext uri="{BB962C8B-B14F-4D97-AF65-F5344CB8AC3E}">
        <p14:creationId xmlns:p14="http://schemas.microsoft.com/office/powerpoint/2010/main" val="3270806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gue 2">
    <p:bg>
      <p:bgPr>
        <a:solidFill>
          <a:schemeClr val="accent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90CD74EF-88A7-BA0A-D5E3-994D57561A2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71245"/>
          <a:stretch/>
        </p:blipFill>
        <p:spPr>
          <a:xfrm>
            <a:off x="0" y="0"/>
            <a:ext cx="12192000" cy="6858000"/>
          </a:xfrm>
          <a:prstGeom prst="rect">
            <a:avLst/>
          </a:prstGeom>
        </p:spPr>
      </p:pic>
      <p:pic>
        <p:nvPicPr>
          <p:cNvPr id="3" name="Picture 2">
            <a:extLst>
              <a:ext uri="{FF2B5EF4-FFF2-40B4-BE49-F238E27FC236}">
                <a16:creationId xmlns:a16="http://schemas.microsoft.com/office/drawing/2014/main" id="{ADEF2908-ED85-2A14-5FA5-801BBE8ACBBD}"/>
              </a:ext>
            </a:extLst>
          </p:cNvPr>
          <p:cNvPicPr>
            <a:picLocks noChangeAspect="1"/>
          </p:cNvPicPr>
          <p:nvPr userDrawn="1"/>
        </p:nvPicPr>
        <p:blipFill rotWithShape="1">
          <a:blip r:embed="rId3" cstate="screen">
            <a:alphaModFix amt="47000"/>
            <a:extLst>
              <a:ext uri="{28A0092B-C50C-407E-A947-70E740481C1C}">
                <a14:useLocalDpi xmlns:a14="http://schemas.microsoft.com/office/drawing/2010/main"/>
              </a:ext>
            </a:extLst>
          </a:blip>
          <a:srcRect l="13860" t="19770" r="48897" b="51917"/>
          <a:stretch/>
        </p:blipFill>
        <p:spPr>
          <a:xfrm>
            <a:off x="5020886" y="2592388"/>
            <a:ext cx="7171113" cy="4265612"/>
          </a:xfrm>
          <a:prstGeom prst="rect">
            <a:avLst/>
          </a:prstGeom>
        </p:spPr>
      </p:pic>
      <p:sp>
        <p:nvSpPr>
          <p:cNvPr id="10" name="Slide Number Placeholder 5">
            <a:extLst>
              <a:ext uri="{FF2B5EF4-FFF2-40B4-BE49-F238E27FC236}">
                <a16:creationId xmlns:a16="http://schemas.microsoft.com/office/drawing/2014/main" id="{7CB40B33-A7C9-794A-8DD4-F029935874E2}"/>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69766"/>
                  </a:schemeClr>
                </a:solidFill>
                <a:latin typeface="Arial" panose="020B0604020202020204" pitchFamily="34" charset="0"/>
                <a:cs typeface="Arial" panose="020B0604020202020204" pitchFamily="34" charset="0"/>
              </a:rPr>
              <a:pPr lvl="0" algn="r"/>
              <a:t>‹#›</a:t>
            </a:fld>
            <a:endParaRPr lang="en-US" sz="800" b="1">
              <a:solidFill>
                <a:schemeClr val="bg1">
                  <a:alpha val="69766"/>
                </a:schemeClr>
              </a:solidFill>
              <a:latin typeface="Arial" panose="020B0604020202020204" pitchFamily="34" charset="0"/>
              <a:cs typeface="Arial" panose="020B0604020202020204" pitchFamily="34" charset="0"/>
            </a:endParaRPr>
          </a:p>
        </p:txBody>
      </p:sp>
      <p:sp>
        <p:nvSpPr>
          <p:cNvPr id="2" name="Rectangle 3">
            <a:extLst>
              <a:ext uri="{FF2B5EF4-FFF2-40B4-BE49-F238E27FC236}">
                <a16:creationId xmlns:a16="http://schemas.microsoft.com/office/drawing/2014/main" id="{BCB04082-9BDB-31FF-09E3-BCCE765EF811}"/>
              </a:ext>
            </a:extLst>
          </p:cNvPr>
          <p:cNvSpPr>
            <a:spLocks noGrp="1" noChangeArrowheads="1"/>
          </p:cNvSpPr>
          <p:nvPr>
            <p:ph type="ctrTitle" hasCustomPrompt="1"/>
          </p:nvPr>
        </p:nvSpPr>
        <p:spPr bwMode="auto">
          <a:xfrm>
            <a:off x="2609126" y="2592388"/>
            <a:ext cx="6973747" cy="1606550"/>
          </a:xfrm>
          <a:prstGeom prst="rect">
            <a:avLst/>
          </a:prstGeom>
          <a:ln algn="ctr"/>
        </p:spPr>
        <p:txBody>
          <a:bodyPr vert="horz" lIns="0" tIns="0" rIns="0" bIns="0" anchor="ctr" anchorCtr="0">
            <a:noAutofit/>
          </a:bodyPr>
          <a:lstStyle>
            <a:lvl1pPr algn="ctr">
              <a:lnSpc>
                <a:spcPct val="85000"/>
              </a:lnSpc>
              <a:defRPr sz="4000" b="1">
                <a:solidFill>
                  <a:schemeClr val="bg1"/>
                </a:solidFill>
                <a:latin typeface="Arial" panose="020B0604020202020204" pitchFamily="34" charset="0"/>
                <a:cs typeface="Arial" pitchFamily="34" charset="0"/>
              </a:defRPr>
            </a:lvl1pPr>
          </a:lstStyle>
          <a:p>
            <a:r>
              <a:rPr lang="en-US"/>
              <a:t>Centered Title Style</a:t>
            </a:r>
            <a:br>
              <a:rPr lang="en-US"/>
            </a:br>
            <a:r>
              <a:rPr lang="en-US"/>
              <a:t>Up to</a:t>
            </a:r>
            <a:br>
              <a:rPr lang="en-US"/>
            </a:br>
            <a:r>
              <a:rPr lang="en-US"/>
              <a:t>Three Lines</a:t>
            </a:r>
          </a:p>
        </p:txBody>
      </p:sp>
      <p:pic>
        <p:nvPicPr>
          <p:cNvPr id="7" name="Picture 3">
            <a:extLst>
              <a:ext uri="{FF2B5EF4-FFF2-40B4-BE49-F238E27FC236}">
                <a16:creationId xmlns:a16="http://schemas.microsoft.com/office/drawing/2014/main" id="{CFF3731A-EFE4-C688-3AFC-EE08E6806152}"/>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494075" y="6445423"/>
            <a:ext cx="939600" cy="217948"/>
          </a:xfrm>
          <a:prstGeom prst="rect">
            <a:avLst/>
          </a:prstGeom>
        </p:spPr>
      </p:pic>
      <p:sp>
        <p:nvSpPr>
          <p:cNvPr id="5" name="TextBox 4">
            <a:extLst>
              <a:ext uri="{FF2B5EF4-FFF2-40B4-BE49-F238E27FC236}">
                <a16:creationId xmlns:a16="http://schemas.microsoft.com/office/drawing/2014/main" id="{D4D4C91A-087D-C146-BE94-A6D1CCFCCFF6}"/>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spTree>
    <p:extLst>
      <p:ext uri="{BB962C8B-B14F-4D97-AF65-F5344CB8AC3E}">
        <p14:creationId xmlns:p14="http://schemas.microsoft.com/office/powerpoint/2010/main" val="2141456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que 3">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E07A5C9-E2A5-EBBC-AFC4-290FA6ACC82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3508" y="-6545"/>
            <a:ext cx="12184980" cy="6663265"/>
          </a:xfrm>
          <a:prstGeom prst="rect">
            <a:avLst/>
          </a:prstGeom>
        </p:spPr>
      </p:pic>
      <p:pic>
        <p:nvPicPr>
          <p:cNvPr id="11" name="Picture 10">
            <a:extLst>
              <a:ext uri="{FF2B5EF4-FFF2-40B4-BE49-F238E27FC236}">
                <a16:creationId xmlns:a16="http://schemas.microsoft.com/office/drawing/2014/main" id="{2C95D576-686E-B842-FBF4-75B8C0003FB7}"/>
              </a:ext>
            </a:extLst>
          </p:cNvPr>
          <p:cNvPicPr>
            <a:picLocks noChangeAspect="1"/>
          </p:cNvPicPr>
          <p:nvPr userDrawn="1"/>
        </p:nvPicPr>
        <p:blipFill rotWithShape="1">
          <a:blip r:embed="rId3" cstate="screen">
            <a:alphaModFix amt="50000"/>
            <a:extLst>
              <a:ext uri="{28A0092B-C50C-407E-A947-70E740481C1C}">
                <a14:useLocalDpi xmlns:a14="http://schemas.microsoft.com/office/drawing/2010/main"/>
              </a:ext>
            </a:extLst>
          </a:blip>
          <a:srcRect l="-28724" t="-16457" r="-1"/>
          <a:stretch/>
        </p:blipFill>
        <p:spPr>
          <a:xfrm>
            <a:off x="-3907892" y="4660950"/>
            <a:ext cx="12192002" cy="6858001"/>
          </a:xfrm>
          <a:prstGeom prst="rect">
            <a:avLst/>
          </a:prstGeom>
          <a:ln>
            <a:noFill/>
          </a:ln>
        </p:spPr>
      </p:pic>
      <p:sp>
        <p:nvSpPr>
          <p:cNvPr id="2" name="Rectangle 3">
            <a:extLst>
              <a:ext uri="{FF2B5EF4-FFF2-40B4-BE49-F238E27FC236}">
                <a16:creationId xmlns:a16="http://schemas.microsoft.com/office/drawing/2014/main" id="{BCB04082-9BDB-31FF-09E3-BCCE765EF811}"/>
              </a:ext>
            </a:extLst>
          </p:cNvPr>
          <p:cNvSpPr>
            <a:spLocks noGrp="1" noChangeArrowheads="1"/>
          </p:cNvSpPr>
          <p:nvPr>
            <p:ph type="ctrTitle" hasCustomPrompt="1"/>
          </p:nvPr>
        </p:nvSpPr>
        <p:spPr bwMode="auto">
          <a:xfrm>
            <a:off x="2609126" y="2592388"/>
            <a:ext cx="6973747" cy="1606550"/>
          </a:xfrm>
          <a:prstGeom prst="rect">
            <a:avLst/>
          </a:prstGeom>
          <a:ln algn="ctr"/>
        </p:spPr>
        <p:txBody>
          <a:bodyPr vert="horz" lIns="0" tIns="0" rIns="0" bIns="0" anchor="ctr" anchorCtr="0">
            <a:noAutofit/>
          </a:bodyPr>
          <a:lstStyle>
            <a:lvl1pPr algn="ctr">
              <a:lnSpc>
                <a:spcPct val="85000"/>
              </a:lnSpc>
              <a:defRPr sz="4000" b="1">
                <a:solidFill>
                  <a:schemeClr val="tx1"/>
                </a:solidFill>
                <a:latin typeface="Arial" panose="020B0604020202020204" pitchFamily="34" charset="0"/>
                <a:cs typeface="Arial" pitchFamily="34" charset="0"/>
              </a:defRPr>
            </a:lvl1pPr>
          </a:lstStyle>
          <a:p>
            <a:r>
              <a:rPr lang="en-US"/>
              <a:t>Centered Title Style</a:t>
            </a:r>
            <a:br>
              <a:rPr lang="en-US"/>
            </a:br>
            <a:r>
              <a:rPr lang="en-US"/>
              <a:t>Up to</a:t>
            </a:r>
            <a:br>
              <a:rPr lang="en-US"/>
            </a:br>
            <a:r>
              <a:rPr lang="en-US"/>
              <a:t>Three Lines</a:t>
            </a:r>
          </a:p>
        </p:txBody>
      </p:sp>
    </p:spTree>
    <p:extLst>
      <p:ext uri="{BB962C8B-B14F-4D97-AF65-F5344CB8AC3E}">
        <p14:creationId xmlns:p14="http://schemas.microsoft.com/office/powerpoint/2010/main" val="3987571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94317C52-CA2C-5D17-CE18-670F7E19077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2"/>
          <a:stretch/>
        </p:blipFill>
        <p:spPr>
          <a:xfrm>
            <a:off x="-3908" y="0"/>
            <a:ext cx="5229174" cy="6858000"/>
          </a:xfrm>
          <a:prstGeom prst="rect">
            <a:avLst/>
          </a:prstGeom>
        </p:spPr>
      </p:pic>
      <p:sp>
        <p:nvSpPr>
          <p:cNvPr id="8" name="Title Placeholder 7">
            <a:extLst>
              <a:ext uri="{FF2B5EF4-FFF2-40B4-BE49-F238E27FC236}">
                <a16:creationId xmlns:a16="http://schemas.microsoft.com/office/drawing/2014/main" id="{61753ADC-75D8-4448-B5D4-E9BBB1B32F37}"/>
              </a:ext>
            </a:extLst>
          </p:cNvPr>
          <p:cNvSpPr>
            <a:spLocks noGrp="1"/>
          </p:cNvSpPr>
          <p:nvPr>
            <p:ph type="title" hasCustomPrompt="1"/>
          </p:nvPr>
        </p:nvSpPr>
        <p:spPr>
          <a:xfrm>
            <a:off x="5835307" y="538162"/>
            <a:ext cx="5634381" cy="1117523"/>
          </a:xfrm>
          <a:prstGeom prst="rect">
            <a:avLst/>
          </a:prstGeom>
        </p:spPr>
        <p:txBody>
          <a:bodyPr vert="horz" lIns="0" tIns="108000" rIns="0" bIns="0" rtlCol="0" anchor="t" anchorCtr="0">
            <a:noAutofit/>
          </a:bodyPr>
          <a:lstStyle/>
          <a:p>
            <a:r>
              <a:rPr lang="en-GB"/>
              <a:t>Your Agenda Title</a:t>
            </a:r>
            <a:endParaRPr lang="en-BG"/>
          </a:p>
        </p:txBody>
      </p:sp>
      <p:sp>
        <p:nvSpPr>
          <p:cNvPr id="5" name="Text Placeholder 3">
            <a:extLst>
              <a:ext uri="{FF2B5EF4-FFF2-40B4-BE49-F238E27FC236}">
                <a16:creationId xmlns:a16="http://schemas.microsoft.com/office/drawing/2014/main" id="{7717AEA2-C535-A841-90FA-42041EABB7A1}"/>
              </a:ext>
            </a:extLst>
          </p:cNvPr>
          <p:cNvSpPr>
            <a:spLocks noGrp="1"/>
          </p:cNvSpPr>
          <p:nvPr>
            <p:ph type="body" sz="quarter" idx="10"/>
          </p:nvPr>
        </p:nvSpPr>
        <p:spPr>
          <a:xfrm>
            <a:off x="5825509" y="1814513"/>
            <a:ext cx="5632687" cy="4487862"/>
          </a:xfrm>
        </p:spPr>
        <p:txBody>
          <a:bodyPr/>
          <a:lstStyle>
            <a:lvl1pPr marL="278325" indent="-278325">
              <a:tabLst/>
              <a:defRPr/>
            </a:lvl1pPr>
            <a:lvl3pPr marL="668338" indent="-185738">
              <a:tabLst/>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
        <p:nvSpPr>
          <p:cNvPr id="6" name="Slide Number Placeholder 5">
            <a:extLst>
              <a:ext uri="{FF2B5EF4-FFF2-40B4-BE49-F238E27FC236}">
                <a16:creationId xmlns:a16="http://schemas.microsoft.com/office/drawing/2014/main" id="{4B7B4C29-929C-16B0-D499-37624916C4E9}"/>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smtClean="0">
                <a:solidFill>
                  <a:schemeClr val="bg1">
                    <a:lumMod val="65000"/>
                  </a:schemeClr>
                </a:solidFill>
                <a:latin typeface="Arial" panose="020B0604020202020204" pitchFamily="34" charset="0"/>
                <a:cs typeface="Arial" panose="020B0604020202020204" pitchFamily="34" charset="0"/>
              </a:rPr>
              <a:pPr lvl="0" algn="r"/>
              <a:t>‹#›</a:t>
            </a:fld>
            <a:endParaRPr lang="en-US" sz="800" b="0" i="0">
              <a:solidFill>
                <a:schemeClr val="bg1">
                  <a:lumMod val="65000"/>
                </a:schemeClr>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A4B40242-1D99-1BB3-8DCD-1164BB0FA220}"/>
              </a:ext>
            </a:extLst>
          </p:cNvPr>
          <p:cNvSpPr txBox="1"/>
          <p:nvPr userDrawn="1"/>
        </p:nvSpPr>
        <p:spPr>
          <a:xfrm>
            <a:off x="5835307" y="6554397"/>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panose="020B0604020202020204" pitchFamily="34" charset="0"/>
                <a:cs typeface="Arial" panose="020B0604020202020204" pitchFamily="34" charset="0"/>
              </a:rPr>
              <a:t>© 2025 </a:t>
            </a:r>
            <a:r>
              <a:rPr lang="en-US" sz="600" b="0" i="0" spc="0" baseline="0">
                <a:solidFill>
                  <a:srgbClr val="7F7F7F"/>
                </a:solidFill>
                <a:latin typeface="Arial" panose="020B0604020202020204" pitchFamily="34" charset="0"/>
                <a:cs typeface="Arial" panose="020B0604020202020204" pitchFamily="34" charset="0"/>
              </a:rPr>
              <a:t>Progress</a:t>
            </a:r>
            <a:r>
              <a:rPr lang="en-US" sz="600" b="0" spc="0" baseline="0">
                <a:solidFill>
                  <a:srgbClr val="7F7F7F"/>
                </a:solidFill>
                <a:latin typeface="Arial" panose="020B0604020202020204" pitchFamily="34" charset="0"/>
                <a:cs typeface="Arial" panose="020B0604020202020204" pitchFamily="34" charset="0"/>
              </a:rPr>
              <a:t> Software Corporation and/or its subsidiaries or affiliates. All rights reserved.</a:t>
            </a:r>
          </a:p>
        </p:txBody>
      </p:sp>
      <p:pic>
        <p:nvPicPr>
          <p:cNvPr id="13" name="Picture 3">
            <a:extLst>
              <a:ext uri="{FF2B5EF4-FFF2-40B4-BE49-F238E27FC236}">
                <a16:creationId xmlns:a16="http://schemas.microsoft.com/office/drawing/2014/main" id="{565C78F4-70EB-2B11-FC92-062249EA5473}"/>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94075" y="6445423"/>
            <a:ext cx="939600" cy="217948"/>
          </a:xfrm>
          <a:prstGeom prst="rect">
            <a:avLst/>
          </a:prstGeom>
        </p:spPr>
      </p:pic>
    </p:spTree>
    <p:extLst>
      <p:ext uri="{BB962C8B-B14F-4D97-AF65-F5344CB8AC3E}">
        <p14:creationId xmlns:p14="http://schemas.microsoft.com/office/powerpoint/2010/main" val="2275638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7" name="Title Placeholder 7">
            <a:extLst>
              <a:ext uri="{FF2B5EF4-FFF2-40B4-BE49-F238E27FC236}">
                <a16:creationId xmlns:a16="http://schemas.microsoft.com/office/drawing/2014/main" id="{1D14C74F-C6B8-BA4D-B7D2-50D8BE1D38CD}"/>
              </a:ext>
            </a:extLst>
          </p:cNvPr>
          <p:cNvSpPr>
            <a:spLocks noGrp="1"/>
          </p:cNvSpPr>
          <p:nvPr>
            <p:ph type="title" hasCustomPrompt="1"/>
          </p:nvPr>
        </p:nvSpPr>
        <p:spPr>
          <a:xfrm>
            <a:off x="2965891" y="538162"/>
            <a:ext cx="8503797" cy="1117523"/>
          </a:xfrm>
          <a:prstGeom prst="rect">
            <a:avLst/>
          </a:prstGeom>
        </p:spPr>
        <p:txBody>
          <a:bodyPr vert="horz" lIns="0" tIns="108000" rIns="0" bIns="0" rtlCol="0" anchor="t" anchorCtr="0">
            <a:noAutofit/>
          </a:bodyPr>
          <a:lstStyle/>
          <a:p>
            <a:r>
              <a:rPr lang="en-GB"/>
              <a:t>Your Agenda Title</a:t>
            </a:r>
            <a:endParaRPr lang="en-BG"/>
          </a:p>
        </p:txBody>
      </p:sp>
      <p:sp>
        <p:nvSpPr>
          <p:cNvPr id="8" name="Text Placeholder 3">
            <a:extLst>
              <a:ext uri="{FF2B5EF4-FFF2-40B4-BE49-F238E27FC236}">
                <a16:creationId xmlns:a16="http://schemas.microsoft.com/office/drawing/2014/main" id="{5ABA020A-167C-8548-B132-41F414F8BC19}"/>
              </a:ext>
            </a:extLst>
          </p:cNvPr>
          <p:cNvSpPr>
            <a:spLocks noGrp="1"/>
          </p:cNvSpPr>
          <p:nvPr>
            <p:ph type="body" sz="quarter" idx="10"/>
          </p:nvPr>
        </p:nvSpPr>
        <p:spPr>
          <a:xfrm>
            <a:off x="2956956" y="1814513"/>
            <a:ext cx="8501240" cy="4487862"/>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pic>
        <p:nvPicPr>
          <p:cNvPr id="6" name="Graphic 5">
            <a:extLst>
              <a:ext uri="{FF2B5EF4-FFF2-40B4-BE49-F238E27FC236}">
                <a16:creationId xmlns:a16="http://schemas.microsoft.com/office/drawing/2014/main" id="{1A24B2D0-EC88-391E-C8D9-49C0E15EA20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5286"/>
            <a:ext cx="2545839" cy="5717565"/>
          </a:xfrm>
          <a:prstGeom prst="rect">
            <a:avLst/>
          </a:prstGeom>
        </p:spPr>
      </p:pic>
    </p:spTree>
    <p:extLst>
      <p:ext uri="{BB962C8B-B14F-4D97-AF65-F5344CB8AC3E}">
        <p14:creationId xmlns:p14="http://schemas.microsoft.com/office/powerpoint/2010/main" val="24736975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mage Slide">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53A27003-DC61-C64B-B594-FC0DBDB245CA}"/>
              </a:ext>
            </a:extLst>
          </p:cNvPr>
          <p:cNvSpPr>
            <a:spLocks noGrp="1"/>
          </p:cNvSpPr>
          <p:nvPr>
            <p:ph type="pic" sz="quarter" idx="10"/>
          </p:nvPr>
        </p:nvSpPr>
        <p:spPr>
          <a:xfrm>
            <a:off x="0" y="0"/>
            <a:ext cx="12192000" cy="6858000"/>
          </a:xfrm>
          <a:prstGeom prst="rect">
            <a:avLst/>
          </a:prstGeom>
          <a:solidFill>
            <a:srgbClr val="DDE9F7"/>
          </a:solidFill>
        </p:spPr>
        <p:txBody>
          <a:bodyPr vert="horz" lIns="91440" tIns="72000" rIns="91440" bIns="756000" rtlCol="0" anchor="ctr">
            <a:noAutofit/>
          </a:bodyPr>
          <a:lstStyle>
            <a:lvl1pPr algn="ctr">
              <a:defRPr lang="id-ID" sz="1800" b="0">
                <a:latin typeface="Arial" panose="020B0604020202020204" pitchFamily="34" charset="0"/>
                <a:cs typeface="Arial" panose="020B0604020202020204" pitchFamily="34" charset="0"/>
              </a:defRPr>
            </a:lvl1pPr>
          </a:lstStyle>
          <a:p>
            <a:pPr marL="0" lvl="0" indent="0" algn="ctr">
              <a:buNone/>
            </a:pPr>
            <a:r>
              <a:rPr lang="en-US"/>
              <a:t>Click icon to add picture</a:t>
            </a:r>
            <a:endParaRPr lang="id-ID"/>
          </a:p>
        </p:txBody>
      </p:sp>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15641450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Title 1">
            <a:extLst>
              <a:ext uri="{FF2B5EF4-FFF2-40B4-BE49-F238E27FC236}">
                <a16:creationId xmlns:a16="http://schemas.microsoft.com/office/drawing/2014/main" id="{0914E58E-8C0C-C445-92B6-E34490EA0F17}"/>
              </a:ext>
            </a:extLst>
          </p:cNvPr>
          <p:cNvSpPr>
            <a:spLocks noGrp="1"/>
          </p:cNvSpPr>
          <p:nvPr>
            <p:ph type="title" hasCustomPrompt="1"/>
          </p:nvPr>
        </p:nvSpPr>
        <p:spPr>
          <a:xfrm>
            <a:off x="722312" y="4198939"/>
            <a:ext cx="7102475" cy="2038350"/>
          </a:xfrm>
          <a:prstGeom prst="rect">
            <a:avLst/>
          </a:prstGeom>
        </p:spPr>
        <p:txBody>
          <a:bodyPr vert="horz" tIns="144000" anchor="b">
            <a:noAutofit/>
          </a:bodyPr>
          <a:lstStyle>
            <a:lvl1pPr>
              <a:lnSpc>
                <a:spcPct val="90000"/>
              </a:lnSpc>
              <a:defRPr lang="en-US" sz="5000" b="1" i="0" kern="0" spc="-150" noProof="0" dirty="0">
                <a:solidFill>
                  <a:schemeClr val="tx1"/>
                </a:solidFill>
                <a:latin typeface="Arial" panose="020B0604020202020204" pitchFamily="34" charset="0"/>
                <a:ea typeface="+mj-ea"/>
                <a:cs typeface="Arial" pitchFamily="34" charset="0"/>
              </a:defRPr>
            </a:lvl1pPr>
          </a:lstStyle>
          <a:p>
            <a:r>
              <a:rPr lang="en-US"/>
              <a:t>Very Important </a:t>
            </a:r>
            <a:br>
              <a:rPr lang="bg-BG"/>
            </a:br>
            <a:r>
              <a:rPr lang="en-US"/>
              <a:t>Message / Statement </a:t>
            </a:r>
            <a:br>
              <a:rPr lang="bg-BG"/>
            </a:br>
            <a:r>
              <a:rPr lang="en-US"/>
              <a:t>/ Conclusion</a:t>
            </a:r>
          </a:p>
        </p:txBody>
      </p:sp>
      <p:sp>
        <p:nvSpPr>
          <p:cNvPr id="12" name="Slide Number Placeholder 5">
            <a:extLst>
              <a:ext uri="{FF2B5EF4-FFF2-40B4-BE49-F238E27FC236}">
                <a16:creationId xmlns:a16="http://schemas.microsoft.com/office/drawing/2014/main" id="{24BB9F5E-A805-46CD-8420-640AE6C67799}"/>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smtClean="0">
                <a:solidFill>
                  <a:schemeClr val="bg1">
                    <a:alpha val="69766"/>
                  </a:schemeClr>
                </a:solidFill>
                <a:latin typeface="Arial" panose="020B0604020202020204" pitchFamily="34" charset="0"/>
                <a:cs typeface="Arial" panose="020B0604020202020204" pitchFamily="34" charset="0"/>
              </a:rPr>
              <a:pPr lvl="0" algn="r"/>
              <a:t>‹#›</a:t>
            </a:fld>
            <a:endParaRPr lang="en-US" sz="800" b="0">
              <a:solidFill>
                <a:schemeClr val="bg1">
                  <a:alpha val="69766"/>
                </a:schemeClr>
              </a:solidFill>
              <a:latin typeface="Arial" panose="020B0604020202020204" pitchFamily="34" charset="0"/>
              <a:cs typeface="Arial" panose="020B0604020202020204" pitchFamily="34" charset="0"/>
            </a:endParaRPr>
          </a:p>
        </p:txBody>
      </p:sp>
      <p:pic>
        <p:nvPicPr>
          <p:cNvPr id="5" name="Picture 3">
            <a:extLst>
              <a:ext uri="{FF2B5EF4-FFF2-40B4-BE49-F238E27FC236}">
                <a16:creationId xmlns:a16="http://schemas.microsoft.com/office/drawing/2014/main" id="{F69A72E1-A963-2476-1A04-1E6BD011D442}"/>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94075" y="6445423"/>
            <a:ext cx="939600" cy="217948"/>
          </a:xfrm>
          <a:prstGeom prst="rect">
            <a:avLst/>
          </a:prstGeom>
        </p:spPr>
      </p:pic>
      <p:sp>
        <p:nvSpPr>
          <p:cNvPr id="6" name="TextBox 5">
            <a:extLst>
              <a:ext uri="{FF2B5EF4-FFF2-40B4-BE49-F238E27FC236}">
                <a16:creationId xmlns:a16="http://schemas.microsoft.com/office/drawing/2014/main" id="{147F4D4F-6CFC-2ED1-6781-54BDEBA740AB}"/>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spTree>
    <p:extLst>
      <p:ext uri="{BB962C8B-B14F-4D97-AF65-F5344CB8AC3E}">
        <p14:creationId xmlns:p14="http://schemas.microsoft.com/office/powerpoint/2010/main" val="1571493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tatement slide 1">
    <p:bg>
      <p:bgPr>
        <a:solidFill>
          <a:srgbClr val="4A41FC"/>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27FD7B2-A828-1FE3-CB47-CD1F99CE8E2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33" y="-12"/>
            <a:ext cx="12192000" cy="6858001"/>
          </a:xfrm>
          <a:prstGeom prst="rect">
            <a:avLst/>
          </a:prstGeom>
        </p:spPr>
      </p:pic>
      <p:pic>
        <p:nvPicPr>
          <p:cNvPr id="3" name="Picture 2">
            <a:extLst>
              <a:ext uri="{FF2B5EF4-FFF2-40B4-BE49-F238E27FC236}">
                <a16:creationId xmlns:a16="http://schemas.microsoft.com/office/drawing/2014/main" id="{FA1A1009-D767-594A-B505-AA18289D9C34}"/>
              </a:ext>
            </a:extLst>
          </p:cNvPr>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l="15628" t="21844" r="49798" b="53049"/>
          <a:stretch/>
        </p:blipFill>
        <p:spPr>
          <a:xfrm>
            <a:off x="6010102" y="3350029"/>
            <a:ext cx="6173585" cy="3507961"/>
          </a:xfrm>
          <a:prstGeom prst="rect">
            <a:avLst/>
          </a:prstGeom>
        </p:spPr>
      </p:pic>
      <p:sp>
        <p:nvSpPr>
          <p:cNvPr id="5" name="Slide Number Placeholder 5">
            <a:extLst>
              <a:ext uri="{FF2B5EF4-FFF2-40B4-BE49-F238E27FC236}">
                <a16:creationId xmlns:a16="http://schemas.microsoft.com/office/drawing/2014/main" id="{48EB774F-D493-4254-A24C-E9681757802C}"/>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69766"/>
                  </a:schemeClr>
                </a:solidFill>
                <a:latin typeface="Arial" panose="020B0604020202020204" pitchFamily="34" charset="0"/>
                <a:cs typeface="Arial" panose="020B0604020202020204" pitchFamily="34" charset="0"/>
              </a:rPr>
              <a:pPr lvl="0" algn="r"/>
              <a:t>‹#›</a:t>
            </a:fld>
            <a:endParaRPr lang="en-US" sz="800" b="1">
              <a:solidFill>
                <a:schemeClr val="bg1">
                  <a:alpha val="69766"/>
                </a:schemeClr>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7CA01C3E-6DDF-C561-ADB5-64AA2B167D12}"/>
              </a:ext>
            </a:extLst>
          </p:cNvPr>
          <p:cNvSpPr>
            <a:spLocks noGrp="1"/>
          </p:cNvSpPr>
          <p:nvPr>
            <p:ph type="title" hasCustomPrompt="1"/>
          </p:nvPr>
        </p:nvSpPr>
        <p:spPr>
          <a:xfrm>
            <a:off x="722312" y="4198939"/>
            <a:ext cx="7102475" cy="2038350"/>
          </a:xfrm>
          <a:prstGeom prst="rect">
            <a:avLst/>
          </a:prstGeom>
        </p:spPr>
        <p:txBody>
          <a:bodyPr vert="horz" tIns="144000" anchor="b">
            <a:noAutofit/>
          </a:bodyPr>
          <a:lstStyle>
            <a:lvl1pPr>
              <a:lnSpc>
                <a:spcPct val="90000"/>
              </a:lnSpc>
              <a:defRPr lang="en-US" sz="5000" b="1" i="0" kern="0" spc="-150" noProof="0" dirty="0">
                <a:solidFill>
                  <a:schemeClr val="bg1"/>
                </a:solidFill>
                <a:latin typeface="Arial" panose="020B0604020202020204" pitchFamily="34" charset="0"/>
                <a:ea typeface="+mj-ea"/>
                <a:cs typeface="Arial" pitchFamily="34" charset="0"/>
              </a:defRPr>
            </a:lvl1pPr>
          </a:lstStyle>
          <a:p>
            <a:r>
              <a:rPr lang="en-US"/>
              <a:t>Very Important </a:t>
            </a:r>
            <a:br>
              <a:rPr lang="bg-BG"/>
            </a:br>
            <a:r>
              <a:rPr lang="en-US"/>
              <a:t>Message / Statement </a:t>
            </a:r>
            <a:br>
              <a:rPr lang="bg-BG"/>
            </a:br>
            <a:r>
              <a:rPr lang="en-US"/>
              <a:t>/ Conclusion</a:t>
            </a:r>
          </a:p>
        </p:txBody>
      </p:sp>
      <p:sp>
        <p:nvSpPr>
          <p:cNvPr id="8" name="TextBox 7">
            <a:extLst>
              <a:ext uri="{FF2B5EF4-FFF2-40B4-BE49-F238E27FC236}">
                <a16:creationId xmlns:a16="http://schemas.microsoft.com/office/drawing/2014/main" id="{3FD8F5FC-90D4-26E2-2807-DC1F22B25176}"/>
              </a:ext>
            </a:extLst>
          </p:cNvPr>
          <p:cNvSpPr txBox="1"/>
          <p:nvPr userDrawn="1"/>
        </p:nvSpPr>
        <p:spPr>
          <a:xfrm>
            <a:off x="20929600" y="28651200"/>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2339E9BE-AB7A-2053-4DFF-C0D98D6232E8}"/>
              </a:ext>
            </a:extLst>
          </p:cNvPr>
          <p:cNvSpPr txBox="1"/>
          <p:nvPr userDrawn="1"/>
        </p:nvSpPr>
        <p:spPr>
          <a:xfrm>
            <a:off x="20482560" y="-10546080"/>
            <a:ext cx="0" cy="0"/>
          </a:xfrm>
          <a:prstGeom prst="rect">
            <a:avLst/>
          </a:prstGeom>
        </p:spPr>
        <p:txBody>
          <a:bodyPr vert="horz" wrap="none" lIns="0" tIns="0" rIns="0" bIns="0" rtlCol="0">
            <a:noAutofit/>
          </a:bodyPr>
          <a:lstStyle/>
          <a:p>
            <a:pPr algn="l">
              <a:lnSpc>
                <a:spcPts val="2700"/>
              </a:lnSpc>
            </a:pPr>
            <a:endParaRPr lang="en-BG" sz="2400"/>
          </a:p>
        </p:txBody>
      </p:sp>
      <p:pic>
        <p:nvPicPr>
          <p:cNvPr id="7" name="Picture 3">
            <a:extLst>
              <a:ext uri="{FF2B5EF4-FFF2-40B4-BE49-F238E27FC236}">
                <a16:creationId xmlns:a16="http://schemas.microsoft.com/office/drawing/2014/main" id="{C2906BBF-60CE-452D-63A5-4A0FC2ADC06A}"/>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94075" y="6445423"/>
            <a:ext cx="939600" cy="217948"/>
          </a:xfrm>
          <a:prstGeom prst="rect">
            <a:avLst/>
          </a:prstGeom>
        </p:spPr>
      </p:pic>
      <p:sp>
        <p:nvSpPr>
          <p:cNvPr id="4" name="TextBox 3">
            <a:extLst>
              <a:ext uri="{FF2B5EF4-FFF2-40B4-BE49-F238E27FC236}">
                <a16:creationId xmlns:a16="http://schemas.microsoft.com/office/drawing/2014/main" id="{4766B965-6DEE-2D9F-3B6E-122C01D4C243}"/>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spTree>
    <p:extLst>
      <p:ext uri="{BB962C8B-B14F-4D97-AF65-F5344CB8AC3E}">
        <p14:creationId xmlns:p14="http://schemas.microsoft.com/office/powerpoint/2010/main" val="39413388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tatement Slide 2">
    <p:bg>
      <p:bgPr>
        <a:solidFill>
          <a:srgbClr val="00B563"/>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F8A3091-6DB8-DCBF-D10D-5CB65CF881AF}"/>
              </a:ext>
            </a:extLst>
          </p:cNvPr>
          <p:cNvPicPr>
            <a:picLocks noChangeAspect="1"/>
          </p:cNvPicPr>
          <p:nvPr userDrawn="1"/>
        </p:nvPicPr>
        <p:blipFill>
          <a:blip r:embed="rId2" cstate="screen">
            <a:extLst>
              <a:ext uri="{28A0092B-C50C-407E-A947-70E740481C1C}">
                <a14:useLocalDpi xmlns:a14="http://schemas.microsoft.com/office/drawing/2010/main"/>
              </a:ext>
            </a:extLst>
          </a:blip>
          <a:srcRect t="142" b="142"/>
          <a:stretch/>
        </p:blipFill>
        <p:spPr>
          <a:xfrm>
            <a:off x="0" y="0"/>
            <a:ext cx="12192000" cy="6858000"/>
          </a:xfrm>
          <a:prstGeom prst="rect">
            <a:avLst/>
          </a:prstGeom>
        </p:spPr>
      </p:pic>
      <p:sp>
        <p:nvSpPr>
          <p:cNvPr id="5" name="Slide Number Placeholder 5">
            <a:extLst>
              <a:ext uri="{FF2B5EF4-FFF2-40B4-BE49-F238E27FC236}">
                <a16:creationId xmlns:a16="http://schemas.microsoft.com/office/drawing/2014/main" id="{48EB774F-D493-4254-A24C-E9681757802C}"/>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69766"/>
                  </a:schemeClr>
                </a:solidFill>
                <a:latin typeface="Arial" panose="020B0604020202020204" pitchFamily="34" charset="0"/>
                <a:cs typeface="Arial" panose="020B0604020202020204" pitchFamily="34" charset="0"/>
              </a:rPr>
              <a:pPr lvl="0" algn="r"/>
              <a:t>‹#›</a:t>
            </a:fld>
            <a:endParaRPr lang="en-US" sz="800" b="1">
              <a:solidFill>
                <a:schemeClr val="bg1">
                  <a:alpha val="69766"/>
                </a:schemeClr>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7CA01C3E-6DDF-C561-ADB5-64AA2B167D12}"/>
              </a:ext>
            </a:extLst>
          </p:cNvPr>
          <p:cNvSpPr>
            <a:spLocks noGrp="1"/>
          </p:cNvSpPr>
          <p:nvPr>
            <p:ph type="title" hasCustomPrompt="1"/>
          </p:nvPr>
        </p:nvSpPr>
        <p:spPr>
          <a:xfrm>
            <a:off x="722312" y="4198939"/>
            <a:ext cx="7102475" cy="2038350"/>
          </a:xfrm>
          <a:prstGeom prst="rect">
            <a:avLst/>
          </a:prstGeom>
        </p:spPr>
        <p:txBody>
          <a:bodyPr vert="horz" tIns="144000" anchor="b">
            <a:noAutofit/>
          </a:bodyPr>
          <a:lstStyle>
            <a:lvl1pPr>
              <a:lnSpc>
                <a:spcPct val="90000"/>
              </a:lnSpc>
              <a:defRPr lang="en-US" sz="5000" b="1" i="0" kern="0" spc="-150" noProof="0" dirty="0">
                <a:solidFill>
                  <a:schemeClr val="bg1"/>
                </a:solidFill>
                <a:latin typeface="Arial" panose="020B0604020202020204" pitchFamily="34" charset="0"/>
                <a:ea typeface="+mj-ea"/>
                <a:cs typeface="Arial" pitchFamily="34" charset="0"/>
              </a:defRPr>
            </a:lvl1pPr>
          </a:lstStyle>
          <a:p>
            <a:r>
              <a:rPr lang="en-US"/>
              <a:t>Very Important </a:t>
            </a:r>
            <a:br>
              <a:rPr lang="bg-BG"/>
            </a:br>
            <a:r>
              <a:rPr lang="en-US"/>
              <a:t>Message / Statement </a:t>
            </a:r>
            <a:br>
              <a:rPr lang="bg-BG"/>
            </a:br>
            <a:r>
              <a:rPr lang="en-US"/>
              <a:t>/ Conclusion</a:t>
            </a:r>
          </a:p>
        </p:txBody>
      </p:sp>
      <p:sp>
        <p:nvSpPr>
          <p:cNvPr id="8" name="TextBox 7">
            <a:extLst>
              <a:ext uri="{FF2B5EF4-FFF2-40B4-BE49-F238E27FC236}">
                <a16:creationId xmlns:a16="http://schemas.microsoft.com/office/drawing/2014/main" id="{3FD8F5FC-90D4-26E2-2807-DC1F22B25176}"/>
              </a:ext>
            </a:extLst>
          </p:cNvPr>
          <p:cNvSpPr txBox="1"/>
          <p:nvPr userDrawn="1"/>
        </p:nvSpPr>
        <p:spPr>
          <a:xfrm>
            <a:off x="20929600" y="28651200"/>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2339E9BE-AB7A-2053-4DFF-C0D98D6232E8}"/>
              </a:ext>
            </a:extLst>
          </p:cNvPr>
          <p:cNvSpPr txBox="1"/>
          <p:nvPr userDrawn="1"/>
        </p:nvSpPr>
        <p:spPr>
          <a:xfrm>
            <a:off x="20482560" y="-10546080"/>
            <a:ext cx="0" cy="0"/>
          </a:xfrm>
          <a:prstGeom prst="rect">
            <a:avLst/>
          </a:prstGeom>
        </p:spPr>
        <p:txBody>
          <a:bodyPr vert="horz" wrap="none" lIns="0" tIns="0" rIns="0" bIns="0" rtlCol="0">
            <a:noAutofit/>
          </a:bodyPr>
          <a:lstStyle/>
          <a:p>
            <a:pPr algn="l">
              <a:lnSpc>
                <a:spcPts val="2700"/>
              </a:lnSpc>
            </a:pPr>
            <a:endParaRPr lang="en-BG" sz="2400"/>
          </a:p>
        </p:txBody>
      </p:sp>
      <p:pic>
        <p:nvPicPr>
          <p:cNvPr id="3" name="Picture 3">
            <a:extLst>
              <a:ext uri="{FF2B5EF4-FFF2-40B4-BE49-F238E27FC236}">
                <a16:creationId xmlns:a16="http://schemas.microsoft.com/office/drawing/2014/main" id="{F2E64471-9F7C-3798-F442-86CB17C5626F}"/>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94075" y="6445423"/>
            <a:ext cx="939600" cy="217948"/>
          </a:xfrm>
          <a:prstGeom prst="rect">
            <a:avLst/>
          </a:prstGeom>
        </p:spPr>
      </p:pic>
      <p:pic>
        <p:nvPicPr>
          <p:cNvPr id="7" name="Picture 6">
            <a:extLst>
              <a:ext uri="{FF2B5EF4-FFF2-40B4-BE49-F238E27FC236}">
                <a16:creationId xmlns:a16="http://schemas.microsoft.com/office/drawing/2014/main" id="{0B196753-5C57-BAD0-EA7E-3AF34D839E40}"/>
              </a:ext>
            </a:extLst>
          </p:cNvPr>
          <p:cNvPicPr>
            <a:picLocks noChangeAspect="1"/>
          </p:cNvPicPr>
          <p:nvPr userDrawn="1"/>
        </p:nvPicPr>
        <p:blipFill rotWithShape="1">
          <a:blip r:embed="rId5" cstate="screen">
            <a:alphaModFix amt="25000"/>
            <a:extLst>
              <a:ext uri="{28A0092B-C50C-407E-A947-70E740481C1C}">
                <a14:useLocalDpi xmlns:a14="http://schemas.microsoft.com/office/drawing/2010/main"/>
              </a:ext>
            </a:extLst>
          </a:blip>
          <a:srcRect l="9252" t="21844" r="49797" b="30528"/>
          <a:stretch/>
        </p:blipFill>
        <p:spPr>
          <a:xfrm rot="14400000">
            <a:off x="6285791" y="-1569976"/>
            <a:ext cx="6833061" cy="6218457"/>
          </a:xfrm>
          <a:prstGeom prst="rect">
            <a:avLst/>
          </a:prstGeom>
        </p:spPr>
      </p:pic>
      <p:sp>
        <p:nvSpPr>
          <p:cNvPr id="10" name="TextBox 9">
            <a:extLst>
              <a:ext uri="{FF2B5EF4-FFF2-40B4-BE49-F238E27FC236}">
                <a16:creationId xmlns:a16="http://schemas.microsoft.com/office/drawing/2014/main" id="{BDEE4A75-5F30-D080-1DA5-568A17D30BCC}"/>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spTree>
    <p:extLst>
      <p:ext uri="{BB962C8B-B14F-4D97-AF65-F5344CB8AC3E}">
        <p14:creationId xmlns:p14="http://schemas.microsoft.com/office/powerpoint/2010/main" val="7123367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tement Slide 3">
    <p:spTree>
      <p:nvGrpSpPr>
        <p:cNvPr id="1" name=""/>
        <p:cNvGrpSpPr/>
        <p:nvPr/>
      </p:nvGrpSpPr>
      <p:grpSpPr>
        <a:xfrm>
          <a:off x="0" y="0"/>
          <a:ext cx="0" cy="0"/>
          <a:chOff x="0" y="0"/>
          <a:chExt cx="0" cy="0"/>
        </a:xfrm>
      </p:grpSpPr>
      <p:sp>
        <p:nvSpPr>
          <p:cNvPr id="7" name="Picture Placeholder 2"/>
          <p:cNvSpPr>
            <a:spLocks noGrp="1"/>
          </p:cNvSpPr>
          <p:nvPr>
            <p:ph type="pic" sz="quarter" idx="10"/>
          </p:nvPr>
        </p:nvSpPr>
        <p:spPr>
          <a:xfrm>
            <a:off x="0" y="0"/>
            <a:ext cx="12192000" cy="6858000"/>
          </a:xfrm>
          <a:prstGeom prst="rect">
            <a:avLst/>
          </a:prstGeom>
          <a:solidFill>
            <a:srgbClr val="DDE9F7"/>
          </a:solidFill>
        </p:spPr>
        <p:txBody>
          <a:bodyPr vert="horz" lIns="91440" tIns="72000" rIns="91440" bIns="756000" rtlCol="0" anchor="ctr">
            <a:noAutofit/>
          </a:bodyPr>
          <a:lstStyle>
            <a:lvl1pPr algn="ctr">
              <a:defRPr lang="id-ID" sz="1800"/>
            </a:lvl1pPr>
          </a:lstStyle>
          <a:p>
            <a:pPr marL="0" lvl="0" indent="0" algn="ctr">
              <a:buNone/>
            </a:pPr>
            <a:r>
              <a:rPr lang="en-US"/>
              <a:t>Click icon to add picture</a:t>
            </a:r>
            <a:endParaRPr lang="id-ID"/>
          </a:p>
        </p:txBody>
      </p:sp>
    </p:spTree>
    <p:extLst>
      <p:ext uri="{BB962C8B-B14F-4D97-AF65-F5344CB8AC3E}">
        <p14:creationId xmlns:p14="http://schemas.microsoft.com/office/powerpoint/2010/main" val="38860508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with Bullets">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1869719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Placeholder 7">
            <a:extLst>
              <a:ext uri="{FF2B5EF4-FFF2-40B4-BE49-F238E27FC236}">
                <a16:creationId xmlns:a16="http://schemas.microsoft.com/office/drawing/2014/main" id="{97D07DB7-7D51-724B-BE5C-77B45E5DBA68}"/>
              </a:ext>
            </a:extLst>
          </p:cNvPr>
          <p:cNvSpPr>
            <a:spLocks noGrp="1"/>
          </p:cNvSpPr>
          <p:nvPr>
            <p:ph type="title"/>
          </p:nvPr>
        </p:nvSpPr>
        <p:spPr>
          <a:xfrm>
            <a:off x="722313" y="538163"/>
            <a:ext cx="10747374" cy="1139825"/>
          </a:xfrm>
          <a:prstGeom prst="rect">
            <a:avLst/>
          </a:prstGeom>
        </p:spPr>
        <p:txBody>
          <a:bodyPr vert="horz" lIns="0" tIns="108000" rIns="0" bIns="0" rtlCol="0" anchor="t" anchorCtr="0">
            <a:noAutofit/>
          </a:bodyPr>
          <a:lstStyle/>
          <a:p>
            <a:r>
              <a:rPr lang="en-US"/>
              <a:t>Click to edit Master title style</a:t>
            </a:r>
            <a:endParaRPr lang="en-BG"/>
          </a:p>
        </p:txBody>
      </p:sp>
      <p:sp>
        <p:nvSpPr>
          <p:cNvPr id="2" name="TextBox 1">
            <a:extLst>
              <a:ext uri="{FF2B5EF4-FFF2-40B4-BE49-F238E27FC236}">
                <a16:creationId xmlns:a16="http://schemas.microsoft.com/office/drawing/2014/main" id="{B3097676-D6A1-2D4B-BDD3-E7E914641366}"/>
              </a:ext>
            </a:extLst>
          </p:cNvPr>
          <p:cNvSpPr txBox="1"/>
          <p:nvPr userDrawn="1"/>
        </p:nvSpPr>
        <p:spPr>
          <a:xfrm>
            <a:off x="722313" y="1780674"/>
            <a:ext cx="10747374" cy="4449010"/>
          </a:xfrm>
          <a:prstGeom prst="rect">
            <a:avLst/>
          </a:prstGeom>
        </p:spPr>
        <p:txBody>
          <a:bodyPr vert="horz" wrap="square" lIns="0" tIns="0" rIns="0" bIns="0" rtlCol="0">
            <a:noAutofit/>
          </a:bodyPr>
          <a:lstStyle/>
          <a:p>
            <a:pPr algn="l">
              <a:lnSpc>
                <a:spcPts val="2700"/>
              </a:lnSpc>
            </a:pPr>
            <a:endParaRPr lang="en-BG" sz="2400"/>
          </a:p>
        </p:txBody>
      </p:sp>
      <p:sp>
        <p:nvSpPr>
          <p:cNvPr id="6" name="Text Placeholder 5">
            <a:extLst>
              <a:ext uri="{FF2B5EF4-FFF2-40B4-BE49-F238E27FC236}">
                <a16:creationId xmlns:a16="http://schemas.microsoft.com/office/drawing/2014/main" id="{58C9353E-244A-3B4E-B54E-FCA42C07336F}"/>
              </a:ext>
            </a:extLst>
          </p:cNvPr>
          <p:cNvSpPr>
            <a:spLocks noGrp="1"/>
          </p:cNvSpPr>
          <p:nvPr>
            <p:ph type="body" sz="quarter" idx="10"/>
          </p:nvPr>
        </p:nvSpPr>
        <p:spPr>
          <a:xfrm>
            <a:off x="722313" y="1863725"/>
            <a:ext cx="10747375"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786517390"/>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1/3">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24072052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Placeholder 7">
            <a:extLst>
              <a:ext uri="{FF2B5EF4-FFF2-40B4-BE49-F238E27FC236}">
                <a16:creationId xmlns:a16="http://schemas.microsoft.com/office/drawing/2014/main" id="{97D07DB7-7D51-724B-BE5C-77B45E5DBA68}"/>
              </a:ext>
            </a:extLst>
          </p:cNvPr>
          <p:cNvSpPr>
            <a:spLocks noGrp="1"/>
          </p:cNvSpPr>
          <p:nvPr>
            <p:ph type="title"/>
          </p:nvPr>
        </p:nvSpPr>
        <p:spPr>
          <a:xfrm>
            <a:off x="722313" y="538163"/>
            <a:ext cx="10747375" cy="1139825"/>
          </a:xfrm>
          <a:prstGeom prst="rect">
            <a:avLst/>
          </a:prstGeom>
        </p:spPr>
        <p:txBody>
          <a:bodyPr vert="horz" lIns="0" tIns="108000" rIns="0" bIns="0" rtlCol="0" anchor="t" anchorCtr="0">
            <a:noAutofit/>
          </a:bodyPr>
          <a:lstStyle/>
          <a:p>
            <a:r>
              <a:rPr lang="en-US"/>
              <a:t>Click to edit Master title style</a:t>
            </a:r>
            <a:endParaRPr lang="en-BG"/>
          </a:p>
        </p:txBody>
      </p:sp>
      <p:sp>
        <p:nvSpPr>
          <p:cNvPr id="2" name="Text Placeholder 5">
            <a:extLst>
              <a:ext uri="{FF2B5EF4-FFF2-40B4-BE49-F238E27FC236}">
                <a16:creationId xmlns:a16="http://schemas.microsoft.com/office/drawing/2014/main" id="{31029E73-BFE8-B8C1-B83C-C04F70E76A72}"/>
              </a:ext>
            </a:extLst>
          </p:cNvPr>
          <p:cNvSpPr>
            <a:spLocks noGrp="1"/>
          </p:cNvSpPr>
          <p:nvPr>
            <p:ph type="body" sz="quarter" idx="10"/>
          </p:nvPr>
        </p:nvSpPr>
        <p:spPr>
          <a:xfrm>
            <a:off x="722313" y="1863725"/>
            <a:ext cx="10747375"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391525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animation">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1004114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5" name="Text Placeholder 3">
            <a:extLst>
              <a:ext uri="{FF2B5EF4-FFF2-40B4-BE49-F238E27FC236}">
                <a16:creationId xmlns:a16="http://schemas.microsoft.com/office/drawing/2014/main" id="{B1AA0DB6-5A8E-3741-A2E5-D936D902DDC8}"/>
              </a:ext>
            </a:extLst>
          </p:cNvPr>
          <p:cNvSpPr>
            <a:spLocks noGrp="1"/>
          </p:cNvSpPr>
          <p:nvPr>
            <p:ph type="body" sz="quarter" idx="12" hasCustomPrompt="1"/>
          </p:nvPr>
        </p:nvSpPr>
        <p:spPr>
          <a:xfrm>
            <a:off x="738973" y="4846683"/>
            <a:ext cx="5278437" cy="388554"/>
          </a:xfrm>
        </p:spPr>
        <p:txBody>
          <a:bodyPr tIns="36000" anchor="ctr" anchorCtr="0">
            <a:noAutofit/>
          </a:bodyPr>
          <a:lstStyle>
            <a:lvl1pPr marL="0" indent="0" algn="l">
              <a:lnSpc>
                <a:spcPct val="90000"/>
              </a:lnSpc>
              <a:buNone/>
              <a:defRPr sz="2400" b="1" i="0" baseline="0">
                <a:solidFill>
                  <a:schemeClr val="tx1"/>
                </a:solidFill>
                <a:latin typeface="Arial" panose="020B0604020202020204" pitchFamily="34" charset="0"/>
                <a:cs typeface="Arial" panose="020B0604020202020204" pitchFamily="34" charset="0"/>
              </a:defRPr>
            </a:lvl1pPr>
          </a:lstStyle>
          <a:p>
            <a:pPr lvl="0"/>
            <a:r>
              <a:rPr lang="en-US"/>
              <a:t>Speaker Name</a:t>
            </a:r>
          </a:p>
        </p:txBody>
      </p:sp>
      <p:sp>
        <p:nvSpPr>
          <p:cNvPr id="26" name="Text Placeholder 3">
            <a:extLst>
              <a:ext uri="{FF2B5EF4-FFF2-40B4-BE49-F238E27FC236}">
                <a16:creationId xmlns:a16="http://schemas.microsoft.com/office/drawing/2014/main" id="{ED3701CF-5DFA-EE46-92C6-82EBEFFD8348}"/>
              </a:ext>
            </a:extLst>
          </p:cNvPr>
          <p:cNvSpPr>
            <a:spLocks noGrp="1"/>
          </p:cNvSpPr>
          <p:nvPr>
            <p:ph type="body" sz="quarter" idx="14" hasCustomPrompt="1"/>
          </p:nvPr>
        </p:nvSpPr>
        <p:spPr>
          <a:xfrm>
            <a:off x="738973" y="5312130"/>
            <a:ext cx="5278437" cy="312131"/>
          </a:xfrm>
        </p:spPr>
        <p:txBody>
          <a:bodyPr tIns="72000" anchor="ctr" anchorCtr="0">
            <a:noAutofit/>
          </a:bodyPr>
          <a:lstStyle>
            <a:lvl1pPr marL="0" indent="0" algn="l">
              <a:lnSpc>
                <a:spcPct val="90000"/>
              </a:lnSpc>
              <a:buNone/>
              <a:defRPr sz="1800" b="0" baseline="0">
                <a:solidFill>
                  <a:schemeClr val="tx1"/>
                </a:solidFill>
              </a:defRPr>
            </a:lvl1pPr>
          </a:lstStyle>
          <a:p>
            <a:pPr lvl="0"/>
            <a:r>
              <a:rPr lang="en-US"/>
              <a:t>Speaker Title</a:t>
            </a:r>
          </a:p>
        </p:txBody>
      </p:sp>
      <p:sp>
        <p:nvSpPr>
          <p:cNvPr id="27" name="Text Placeholder 3">
            <a:extLst>
              <a:ext uri="{FF2B5EF4-FFF2-40B4-BE49-F238E27FC236}">
                <a16:creationId xmlns:a16="http://schemas.microsoft.com/office/drawing/2014/main" id="{08E4E795-5B28-AA4F-9CA0-12577F806AAC}"/>
              </a:ext>
            </a:extLst>
          </p:cNvPr>
          <p:cNvSpPr>
            <a:spLocks noGrp="1"/>
          </p:cNvSpPr>
          <p:nvPr>
            <p:ph type="body" sz="quarter" idx="15" hasCustomPrompt="1"/>
          </p:nvPr>
        </p:nvSpPr>
        <p:spPr>
          <a:xfrm>
            <a:off x="738973" y="5771692"/>
            <a:ext cx="5278437" cy="312131"/>
          </a:xfrm>
        </p:spPr>
        <p:txBody>
          <a:bodyPr tIns="72000" anchor="ctr" anchorCtr="0">
            <a:noAutofit/>
          </a:bodyPr>
          <a:lstStyle>
            <a:lvl1pPr marL="0" indent="0" algn="l">
              <a:lnSpc>
                <a:spcPts val="1800"/>
              </a:lnSpc>
              <a:buNone/>
              <a:defRPr sz="1800" b="0" i="0" baseline="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Date</a:t>
            </a:r>
          </a:p>
        </p:txBody>
      </p:sp>
      <p:sp>
        <p:nvSpPr>
          <p:cNvPr id="28" name="Title 3">
            <a:extLst>
              <a:ext uri="{FF2B5EF4-FFF2-40B4-BE49-F238E27FC236}">
                <a16:creationId xmlns:a16="http://schemas.microsoft.com/office/drawing/2014/main" id="{9EE63D74-8A47-0A4F-A4FD-DE60CD33AB69}"/>
              </a:ext>
            </a:extLst>
          </p:cNvPr>
          <p:cNvSpPr>
            <a:spLocks noGrp="1"/>
          </p:cNvSpPr>
          <p:nvPr>
            <p:ph type="title"/>
          </p:nvPr>
        </p:nvSpPr>
        <p:spPr>
          <a:xfrm>
            <a:off x="738972" y="2133600"/>
            <a:ext cx="5294311"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BG"/>
          </a:p>
        </p:txBody>
      </p:sp>
      <p:pic>
        <p:nvPicPr>
          <p:cNvPr id="13" name="Picture 2">
            <a:extLst>
              <a:ext uri="{FF2B5EF4-FFF2-40B4-BE49-F238E27FC236}">
                <a16:creationId xmlns:a16="http://schemas.microsoft.com/office/drawing/2014/main" id="{77BE795C-072A-459C-8648-8D68BC93FAA5}"/>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26315" y="745314"/>
            <a:ext cx="1341526" cy="311178"/>
          </a:xfrm>
          <a:prstGeom prst="rect">
            <a:avLst/>
          </a:prstGeom>
        </p:spPr>
      </p:pic>
      <p:sp>
        <p:nvSpPr>
          <p:cNvPr id="4" name="Text Placeholder 3">
            <a:extLst>
              <a:ext uri="{FF2B5EF4-FFF2-40B4-BE49-F238E27FC236}">
                <a16:creationId xmlns:a16="http://schemas.microsoft.com/office/drawing/2014/main" id="{66B76E93-9883-F34D-AFCA-0B3B56986894}"/>
              </a:ext>
            </a:extLst>
          </p:cNvPr>
          <p:cNvSpPr>
            <a:spLocks noGrp="1"/>
          </p:cNvSpPr>
          <p:nvPr>
            <p:ph type="body" sz="quarter" idx="16" hasCustomPrompt="1"/>
          </p:nvPr>
        </p:nvSpPr>
        <p:spPr>
          <a:xfrm>
            <a:off x="738973" y="3356068"/>
            <a:ext cx="5294312" cy="674687"/>
          </a:xfrm>
        </p:spPr>
        <p:txBody>
          <a:bodyPr/>
          <a:lstStyle>
            <a:lvl1pPr marL="0" indent="0">
              <a:lnSpc>
                <a:spcPct val="114000"/>
              </a:lnSpc>
              <a:buNone/>
              <a:defRPr sz="2800">
                <a:solidFill>
                  <a:schemeClr val="tx1">
                    <a:lumMod val="50000"/>
                    <a:lumOff val="50000"/>
                  </a:schemeClr>
                </a:solidFill>
              </a:defRPr>
            </a:lvl1pPr>
          </a:lstStyle>
          <a:p>
            <a:pPr lvl="0"/>
            <a:r>
              <a:rPr lang="en-GB" err="1"/>
              <a:t>Subheadline</a:t>
            </a:r>
            <a:endParaRPr lang="en-BG"/>
          </a:p>
        </p:txBody>
      </p:sp>
      <p:pic>
        <p:nvPicPr>
          <p:cNvPr id="2" name="Graphic 1">
            <a:extLst>
              <a:ext uri="{FF2B5EF4-FFF2-40B4-BE49-F238E27FC236}">
                <a16:creationId xmlns:a16="http://schemas.microsoft.com/office/drawing/2014/main" id="{CE62990B-F803-5D9B-62E6-BC8BD0074337}"/>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102087" y="2082677"/>
            <a:ext cx="4349237" cy="5003669"/>
          </a:xfrm>
          <a:prstGeom prst="rect">
            <a:avLst/>
          </a:prstGeom>
        </p:spPr>
      </p:pic>
      <p:pic>
        <p:nvPicPr>
          <p:cNvPr id="5" name="Graphic 4">
            <a:extLst>
              <a:ext uri="{FF2B5EF4-FFF2-40B4-BE49-F238E27FC236}">
                <a16:creationId xmlns:a16="http://schemas.microsoft.com/office/drawing/2014/main" id="{20F176AF-19D0-9F1E-9FBE-D899F0CCBDED}"/>
              </a:ext>
            </a:extLst>
          </p:cNvPr>
          <p:cNvPicPr>
            <a:picLocks noChangeAspect="1"/>
          </p:cNvPicPr>
          <p:nvPr userDrawn="1"/>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630705" y="1130306"/>
            <a:ext cx="4567382" cy="5249082"/>
          </a:xfrm>
          <a:prstGeom prst="rect">
            <a:avLst/>
          </a:prstGeom>
        </p:spPr>
      </p:pic>
      <p:pic>
        <p:nvPicPr>
          <p:cNvPr id="6" name="Graphic 5">
            <a:extLst>
              <a:ext uri="{FF2B5EF4-FFF2-40B4-BE49-F238E27FC236}">
                <a16:creationId xmlns:a16="http://schemas.microsoft.com/office/drawing/2014/main" id="{392A3BA3-5E9B-E1ED-64C7-CA631EFA8FF3}"/>
              </a:ext>
            </a:extLst>
          </p:cNvPr>
          <p:cNvPicPr>
            <a:picLocks noChangeAspect="1"/>
          </p:cNvPicPr>
          <p:nvPr userDrawn="1"/>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492243" y="1040729"/>
            <a:ext cx="4608283" cy="5303616"/>
          </a:xfrm>
          <a:prstGeom prst="rect">
            <a:avLst/>
          </a:prstGeom>
        </p:spPr>
      </p:pic>
    </p:spTree>
    <p:extLst>
      <p:ext uri="{BB962C8B-B14F-4D97-AF65-F5344CB8AC3E}">
        <p14:creationId xmlns:p14="http://schemas.microsoft.com/office/powerpoint/2010/main" val="16686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50"/>
                                        <p:tgtEl>
                                          <p:spTgt spid="5"/>
                                        </p:tgtEl>
                                      </p:cBhvr>
                                    </p:animEffect>
                                    <p:anim calcmode="lin" valueType="num">
                                      <p:cBhvr>
                                        <p:cTn id="20" dur="250" fill="hold"/>
                                        <p:tgtEl>
                                          <p:spTgt spid="5"/>
                                        </p:tgtEl>
                                        <p:attrNameLst>
                                          <p:attrName>ppt_x</p:attrName>
                                        </p:attrNameLst>
                                      </p:cBhvr>
                                      <p:tavLst>
                                        <p:tav tm="0">
                                          <p:val>
                                            <p:strVal val="#ppt_x"/>
                                          </p:val>
                                        </p:tav>
                                        <p:tav tm="100000">
                                          <p:val>
                                            <p:strVal val="#ppt_x"/>
                                          </p:val>
                                        </p:tav>
                                      </p:tavLst>
                                    </p:anim>
                                    <p:anim calcmode="lin" valueType="num">
                                      <p:cBhvr>
                                        <p:cTn id="21"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0513228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Placeholder 7">
            <a:extLst>
              <a:ext uri="{FF2B5EF4-FFF2-40B4-BE49-F238E27FC236}">
                <a16:creationId xmlns:a16="http://schemas.microsoft.com/office/drawing/2014/main" id="{97D07DB7-7D51-724B-BE5C-77B45E5DBA68}"/>
              </a:ext>
            </a:extLst>
          </p:cNvPr>
          <p:cNvSpPr>
            <a:spLocks noGrp="1"/>
          </p:cNvSpPr>
          <p:nvPr>
            <p:ph type="title"/>
          </p:nvPr>
        </p:nvSpPr>
        <p:spPr>
          <a:xfrm>
            <a:off x="722313" y="538163"/>
            <a:ext cx="10747374" cy="1139825"/>
          </a:xfrm>
          <a:prstGeom prst="rect">
            <a:avLst/>
          </a:prstGeom>
        </p:spPr>
        <p:txBody>
          <a:bodyPr vert="horz" lIns="0" tIns="108000" rIns="0" bIns="0" rtlCol="0" anchor="t" anchorCtr="0">
            <a:noAutofit/>
          </a:bodyPr>
          <a:lstStyle/>
          <a:p>
            <a:r>
              <a:rPr lang="en-US"/>
              <a:t>Click to edit Master title style</a:t>
            </a:r>
            <a:endParaRPr lang="en-BG"/>
          </a:p>
        </p:txBody>
      </p:sp>
    </p:spTree>
    <p:extLst>
      <p:ext uri="{BB962C8B-B14F-4D97-AF65-F5344CB8AC3E}">
        <p14:creationId xmlns:p14="http://schemas.microsoft.com/office/powerpoint/2010/main" val="341100357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F940FE-8CAB-BB3A-3E38-B86FD660382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5718873" y="3214896"/>
            <a:ext cx="6476628" cy="3643104"/>
          </a:xfrm>
          <a:prstGeom prst="rect">
            <a:avLst/>
          </a:prstGeom>
        </p:spPr>
      </p:pic>
      <p:sp>
        <p:nvSpPr>
          <p:cNvPr id="2" name="Title 1">
            <a:extLst>
              <a:ext uri="{FF2B5EF4-FFF2-40B4-BE49-F238E27FC236}">
                <a16:creationId xmlns:a16="http://schemas.microsoft.com/office/drawing/2014/main" id="{4069951F-ED4C-C940-B5BF-D5511A5CD967}"/>
              </a:ext>
            </a:extLst>
          </p:cNvPr>
          <p:cNvSpPr>
            <a:spLocks noGrp="1"/>
          </p:cNvSpPr>
          <p:nvPr>
            <p:ph type="title" hasCustomPrompt="1"/>
          </p:nvPr>
        </p:nvSpPr>
        <p:spPr>
          <a:xfrm>
            <a:off x="722314" y="538163"/>
            <a:ext cx="7869894" cy="1139825"/>
          </a:xfrm>
        </p:spPr>
        <p:txBody>
          <a:bodyPr tIns="108000"/>
          <a:lstStyle/>
          <a:p>
            <a:r>
              <a:rPr lang="en-GB"/>
              <a:t>Simple Bullet List</a:t>
            </a:r>
            <a:endParaRPr lang="en-BG"/>
          </a:p>
        </p:txBody>
      </p:sp>
      <p:sp>
        <p:nvSpPr>
          <p:cNvPr id="4" name="Slide Number Placeholder 5">
            <a:extLst>
              <a:ext uri="{FF2B5EF4-FFF2-40B4-BE49-F238E27FC236}">
                <a16:creationId xmlns:a16="http://schemas.microsoft.com/office/drawing/2014/main" id="{CFE1C11C-18E9-2B2E-C6D2-D6980ACE5DE0}"/>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smtClean="0">
                <a:solidFill>
                  <a:schemeClr val="tx1">
                    <a:lumMod val="50000"/>
                    <a:lumOff val="50000"/>
                  </a:schemeClr>
                </a:solidFill>
                <a:latin typeface="Arial" panose="020B0604020202020204" pitchFamily="34" charset="0"/>
                <a:cs typeface="Arial" panose="020B0604020202020204" pitchFamily="34" charset="0"/>
              </a:rPr>
              <a:pPr lvl="0" algn="r"/>
              <a:t>‹#›</a:t>
            </a:fld>
            <a:endParaRPr lang="en-US" sz="800" b="0" i="0">
              <a:solidFill>
                <a:schemeClr val="tx1">
                  <a:lumMod val="50000"/>
                  <a:lumOff val="50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09202505-C4F2-045D-74CA-5F4E2B26BCE7}"/>
              </a:ext>
            </a:extLst>
          </p:cNvPr>
          <p:cNvSpPr txBox="1"/>
          <p:nvPr userDrawn="1"/>
        </p:nvSpPr>
        <p:spPr>
          <a:xfrm>
            <a:off x="4507424" y="6554396"/>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a:cs typeface="Arial"/>
              </a:rPr>
              <a:t>© </a:t>
            </a:r>
            <a:r>
              <a:rPr lang="en-US" sz="600">
                <a:solidFill>
                  <a:srgbClr val="7F7F7F"/>
                </a:solidFill>
                <a:latin typeface="Arial"/>
                <a:cs typeface="Arial"/>
              </a:rPr>
              <a:t>2025</a:t>
            </a:r>
            <a:r>
              <a:rPr lang="en-US" sz="600" b="0" spc="0" baseline="0">
                <a:solidFill>
                  <a:srgbClr val="7F7F7F"/>
                </a:solidFill>
                <a:latin typeface="Arial"/>
                <a:cs typeface="Arial"/>
              </a:rPr>
              <a:t> </a:t>
            </a:r>
            <a:r>
              <a:rPr lang="en-US" sz="600" b="0" i="0" spc="0" baseline="0">
                <a:solidFill>
                  <a:srgbClr val="7F7F7F"/>
                </a:solidFill>
                <a:latin typeface="Arial"/>
                <a:cs typeface="Arial"/>
              </a:rPr>
              <a:t>Progress</a:t>
            </a:r>
            <a:r>
              <a:rPr lang="en-US" sz="600" b="0" spc="0" baseline="0">
                <a:solidFill>
                  <a:srgbClr val="7F7F7F"/>
                </a:solidFill>
                <a:latin typeface="Arial"/>
                <a:cs typeface="Arial"/>
              </a:rPr>
              <a:t> Software Corporation and/or its subsidiaries or affiliates. All rights reserved.</a:t>
            </a:r>
          </a:p>
        </p:txBody>
      </p:sp>
      <p:pic>
        <p:nvPicPr>
          <p:cNvPr id="7" name="Picture 2">
            <a:hlinkClick r:id="rId3"/>
            <a:extLst>
              <a:ext uri="{FF2B5EF4-FFF2-40B4-BE49-F238E27FC236}">
                <a16:creationId xmlns:a16="http://schemas.microsoft.com/office/drawing/2014/main" id="{5E1C4C61-DE5F-D0DE-F7FE-9C3B4D7D021F}"/>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494075" y="6453499"/>
            <a:ext cx="939600" cy="217948"/>
          </a:xfrm>
          <a:prstGeom prst="rect">
            <a:avLst/>
          </a:prstGeom>
        </p:spPr>
      </p:pic>
      <p:sp>
        <p:nvSpPr>
          <p:cNvPr id="8" name="Text Placeholder 5">
            <a:extLst>
              <a:ext uri="{FF2B5EF4-FFF2-40B4-BE49-F238E27FC236}">
                <a16:creationId xmlns:a16="http://schemas.microsoft.com/office/drawing/2014/main" id="{C6CC5C6C-69CB-AE61-6504-5E2B36EAACC5}"/>
              </a:ext>
            </a:extLst>
          </p:cNvPr>
          <p:cNvSpPr>
            <a:spLocks noGrp="1"/>
          </p:cNvSpPr>
          <p:nvPr>
            <p:ph type="body" sz="quarter" idx="10"/>
          </p:nvPr>
        </p:nvSpPr>
        <p:spPr>
          <a:xfrm>
            <a:off x="722313" y="1863725"/>
            <a:ext cx="7869895"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11367462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with Bullet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D926C9-4396-92AF-3273-CF549EF21E4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flipH="1">
            <a:off x="1" y="7434"/>
            <a:ext cx="12191999" cy="6858000"/>
          </a:xfrm>
          <a:prstGeom prst="rect">
            <a:avLst/>
          </a:prstGeom>
        </p:spPr>
      </p:pic>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1869719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Title Placeholder 7">
            <a:extLst>
              <a:ext uri="{FF2B5EF4-FFF2-40B4-BE49-F238E27FC236}">
                <a16:creationId xmlns:a16="http://schemas.microsoft.com/office/drawing/2014/main" id="{97D07DB7-7D51-724B-BE5C-77B45E5DBA68}"/>
              </a:ext>
            </a:extLst>
          </p:cNvPr>
          <p:cNvSpPr>
            <a:spLocks noGrp="1"/>
          </p:cNvSpPr>
          <p:nvPr>
            <p:ph type="title"/>
          </p:nvPr>
        </p:nvSpPr>
        <p:spPr>
          <a:xfrm>
            <a:off x="722313" y="538163"/>
            <a:ext cx="10747374" cy="1139825"/>
          </a:xfrm>
          <a:prstGeom prst="rect">
            <a:avLst/>
          </a:prstGeom>
        </p:spPr>
        <p:txBody>
          <a:bodyPr vert="horz" lIns="0" tIns="108000" rIns="0" bIns="0" rtlCol="0" anchor="t" anchorCtr="0">
            <a:noAutofit/>
          </a:bodyPr>
          <a:lstStyle/>
          <a:p>
            <a:r>
              <a:rPr lang="en-US"/>
              <a:t>Click to edit Master title style</a:t>
            </a:r>
            <a:endParaRPr lang="en-BG"/>
          </a:p>
        </p:txBody>
      </p:sp>
      <p:sp>
        <p:nvSpPr>
          <p:cNvPr id="2" name="TextBox 1">
            <a:extLst>
              <a:ext uri="{FF2B5EF4-FFF2-40B4-BE49-F238E27FC236}">
                <a16:creationId xmlns:a16="http://schemas.microsoft.com/office/drawing/2014/main" id="{B3097676-D6A1-2D4B-BDD3-E7E914641366}"/>
              </a:ext>
            </a:extLst>
          </p:cNvPr>
          <p:cNvSpPr txBox="1"/>
          <p:nvPr userDrawn="1"/>
        </p:nvSpPr>
        <p:spPr>
          <a:xfrm>
            <a:off x="722313" y="1780674"/>
            <a:ext cx="10747374" cy="4449010"/>
          </a:xfrm>
          <a:prstGeom prst="rect">
            <a:avLst/>
          </a:prstGeom>
        </p:spPr>
        <p:txBody>
          <a:bodyPr vert="horz" wrap="square" lIns="0" tIns="0" rIns="0" bIns="0" rtlCol="0">
            <a:noAutofit/>
          </a:bodyPr>
          <a:lstStyle/>
          <a:p>
            <a:pPr algn="l">
              <a:lnSpc>
                <a:spcPts val="2700"/>
              </a:lnSpc>
            </a:pPr>
            <a:endParaRPr lang="en-BG" sz="2400"/>
          </a:p>
        </p:txBody>
      </p:sp>
      <p:sp>
        <p:nvSpPr>
          <p:cNvPr id="6" name="Text Placeholder 5">
            <a:extLst>
              <a:ext uri="{FF2B5EF4-FFF2-40B4-BE49-F238E27FC236}">
                <a16:creationId xmlns:a16="http://schemas.microsoft.com/office/drawing/2014/main" id="{58C9353E-244A-3B4E-B54E-FCA42C07336F}"/>
              </a:ext>
            </a:extLst>
          </p:cNvPr>
          <p:cNvSpPr>
            <a:spLocks noGrp="1"/>
          </p:cNvSpPr>
          <p:nvPr>
            <p:ph type="body" sz="quarter" idx="10"/>
          </p:nvPr>
        </p:nvSpPr>
        <p:spPr>
          <a:xfrm>
            <a:off x="722313" y="1863725"/>
            <a:ext cx="10747375" cy="4365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
        <p:nvSpPr>
          <p:cNvPr id="5" name="Slide Number Placeholder 5">
            <a:extLst>
              <a:ext uri="{FF2B5EF4-FFF2-40B4-BE49-F238E27FC236}">
                <a16:creationId xmlns:a16="http://schemas.microsoft.com/office/drawing/2014/main" id="{1C906B93-0B67-D520-248C-5443B567E368}"/>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dirty="0" smtClean="0">
                <a:solidFill>
                  <a:schemeClr val="bg1">
                    <a:lumMod val="65000"/>
                  </a:schemeClr>
                </a:solidFill>
                <a:latin typeface="Arial" panose="020B0604020202020204" pitchFamily="34" charset="0"/>
                <a:cs typeface="Arial" panose="020B0604020202020204" pitchFamily="34" charset="0"/>
              </a:rPr>
              <a:pPr lvl="0" algn="r"/>
              <a:t>‹#›</a:t>
            </a:fld>
            <a:endParaRPr lang="en-US" sz="800" b="0" i="0">
              <a:solidFill>
                <a:schemeClr val="bg1">
                  <a:lumMod val="65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29B03E04-C70F-668B-90D3-1F93E7AD33A7}"/>
              </a:ext>
            </a:extLst>
          </p:cNvPr>
          <p:cNvSpPr txBox="1"/>
          <p:nvPr userDrawn="1"/>
        </p:nvSpPr>
        <p:spPr>
          <a:xfrm>
            <a:off x="4507424" y="6554396"/>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a:cs typeface="Arial"/>
              </a:rPr>
              <a:t>© </a:t>
            </a:r>
            <a:r>
              <a:rPr lang="en-US" sz="600">
                <a:solidFill>
                  <a:srgbClr val="7F7F7F"/>
                </a:solidFill>
                <a:latin typeface="Arial"/>
                <a:cs typeface="Arial"/>
              </a:rPr>
              <a:t>2025</a:t>
            </a:r>
            <a:r>
              <a:rPr lang="en-US" sz="600" b="0" spc="0" baseline="0">
                <a:solidFill>
                  <a:srgbClr val="7F7F7F"/>
                </a:solidFill>
                <a:latin typeface="Arial"/>
                <a:cs typeface="Arial"/>
              </a:rPr>
              <a:t> </a:t>
            </a:r>
            <a:r>
              <a:rPr lang="en-US" sz="600" b="0" i="0" spc="0" baseline="0">
                <a:solidFill>
                  <a:srgbClr val="7F7F7F"/>
                </a:solidFill>
                <a:latin typeface="Arial"/>
                <a:cs typeface="Arial"/>
              </a:rPr>
              <a:t>Progress</a:t>
            </a:r>
            <a:r>
              <a:rPr lang="en-US" sz="600" b="0" spc="0" baseline="0">
                <a:solidFill>
                  <a:srgbClr val="7F7F7F"/>
                </a:solidFill>
                <a:latin typeface="Arial"/>
                <a:cs typeface="Arial"/>
              </a:rPr>
              <a:t> Software Corporation and/or its subsidiaries or affiliates. All rights reserved.</a:t>
            </a:r>
          </a:p>
        </p:txBody>
      </p:sp>
      <p:pic>
        <p:nvPicPr>
          <p:cNvPr id="8" name="Picture 2">
            <a:hlinkClick r:id="rId6"/>
            <a:extLst>
              <a:ext uri="{FF2B5EF4-FFF2-40B4-BE49-F238E27FC236}">
                <a16:creationId xmlns:a16="http://schemas.microsoft.com/office/drawing/2014/main" id="{E7C3ABA5-60A2-419C-88B5-B52E35110A42}"/>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94075" y="6453499"/>
            <a:ext cx="939600" cy="217948"/>
          </a:xfrm>
          <a:prstGeom prst="rect">
            <a:avLst/>
          </a:prstGeom>
        </p:spPr>
      </p:pic>
    </p:spTree>
    <p:extLst>
      <p:ext uri="{BB962C8B-B14F-4D97-AF65-F5344CB8AC3E}">
        <p14:creationId xmlns:p14="http://schemas.microsoft.com/office/powerpoint/2010/main" val="143825586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 no text boxes">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94E4CBA0-29F5-8CBA-1FC4-51765EFA5F1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780" y="8313"/>
            <a:ext cx="12189533" cy="6859388"/>
          </a:xfrm>
          <a:prstGeom prst="rect">
            <a:avLst/>
          </a:prstGeom>
        </p:spPr>
      </p:pic>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42826744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Placeholder 7">
            <a:extLst>
              <a:ext uri="{FF2B5EF4-FFF2-40B4-BE49-F238E27FC236}">
                <a16:creationId xmlns:a16="http://schemas.microsoft.com/office/drawing/2014/main" id="{E8A4E56D-3AE5-7962-7465-578B476C3DAC}"/>
              </a:ext>
            </a:extLst>
          </p:cNvPr>
          <p:cNvSpPr>
            <a:spLocks noGrp="1"/>
          </p:cNvSpPr>
          <p:nvPr>
            <p:ph type="title"/>
          </p:nvPr>
        </p:nvSpPr>
        <p:spPr>
          <a:xfrm>
            <a:off x="722313" y="538163"/>
            <a:ext cx="7031036" cy="1139825"/>
          </a:xfrm>
          <a:prstGeom prst="rect">
            <a:avLst/>
          </a:prstGeom>
        </p:spPr>
        <p:txBody>
          <a:bodyPr vert="horz" lIns="0" tIns="108000" rIns="0" bIns="0" rtlCol="0" anchor="t" anchorCtr="0">
            <a:noAutofit/>
          </a:bodyPr>
          <a:lstStyle/>
          <a:p>
            <a:r>
              <a:rPr lang="en-US"/>
              <a:t>Click to edit Master title style</a:t>
            </a:r>
            <a:endParaRPr lang="en-BG"/>
          </a:p>
        </p:txBody>
      </p:sp>
      <p:sp>
        <p:nvSpPr>
          <p:cNvPr id="6" name="Slide Number Placeholder 5">
            <a:extLst>
              <a:ext uri="{FF2B5EF4-FFF2-40B4-BE49-F238E27FC236}">
                <a16:creationId xmlns:a16="http://schemas.microsoft.com/office/drawing/2014/main" id="{E8F634A4-87E7-F1DE-6B21-CED0EFD60A53}"/>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smtClean="0">
                <a:solidFill>
                  <a:schemeClr val="bg1"/>
                </a:solidFill>
                <a:latin typeface="Arial" panose="020B0604020202020204" pitchFamily="34" charset="0"/>
                <a:cs typeface="Arial" panose="020B0604020202020204" pitchFamily="34" charset="0"/>
              </a:rPr>
              <a:pPr lvl="0" algn="r"/>
              <a:t>‹#›</a:t>
            </a:fld>
            <a:endParaRPr lang="en-US" sz="800" b="0" i="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00D60B39-C159-9FA0-727A-913C6331A138}"/>
              </a:ext>
            </a:extLst>
          </p:cNvPr>
          <p:cNvSpPr txBox="1"/>
          <p:nvPr userDrawn="1"/>
        </p:nvSpPr>
        <p:spPr>
          <a:xfrm>
            <a:off x="4024470" y="6554397"/>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panose="020B0604020202020204" pitchFamily="34" charset="0"/>
                <a:cs typeface="Arial" panose="020B0604020202020204" pitchFamily="34" charset="0"/>
              </a:rPr>
              <a:t>© 2025 </a:t>
            </a:r>
            <a:r>
              <a:rPr lang="en-US" sz="600" b="0" i="0" spc="0" baseline="0">
                <a:solidFill>
                  <a:srgbClr val="7F7F7F"/>
                </a:solidFill>
                <a:latin typeface="Arial" panose="020B0604020202020204" pitchFamily="34" charset="0"/>
                <a:cs typeface="Arial" panose="020B0604020202020204" pitchFamily="34" charset="0"/>
              </a:rPr>
              <a:t>Progress</a:t>
            </a:r>
            <a:r>
              <a:rPr lang="en-US" sz="600" b="0" spc="0" baseline="0">
                <a:solidFill>
                  <a:srgbClr val="7F7F7F"/>
                </a:solidFill>
                <a:latin typeface="Arial" panose="020B0604020202020204" pitchFamily="34" charset="0"/>
                <a:cs typeface="Arial" panose="020B0604020202020204" pitchFamily="34" charset="0"/>
              </a:rPr>
              <a:t> Software Corporation and/or its subsidiaries or affiliates. All rights reserved.</a:t>
            </a:r>
          </a:p>
        </p:txBody>
      </p:sp>
      <p:pic>
        <p:nvPicPr>
          <p:cNvPr id="8" name="Picture 2">
            <a:hlinkClick r:id="rId6"/>
            <a:extLst>
              <a:ext uri="{FF2B5EF4-FFF2-40B4-BE49-F238E27FC236}">
                <a16:creationId xmlns:a16="http://schemas.microsoft.com/office/drawing/2014/main" id="{FFD1F83E-1738-F350-CDC8-88B36B6351D9}"/>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94075" y="6453499"/>
            <a:ext cx="939600" cy="217948"/>
          </a:xfrm>
          <a:prstGeom prst="rect">
            <a:avLst/>
          </a:prstGeom>
        </p:spPr>
      </p:pic>
      <p:sp>
        <p:nvSpPr>
          <p:cNvPr id="9" name="Text Placeholder 5">
            <a:extLst>
              <a:ext uri="{FF2B5EF4-FFF2-40B4-BE49-F238E27FC236}">
                <a16:creationId xmlns:a16="http://schemas.microsoft.com/office/drawing/2014/main" id="{F2CE5BB6-4E8C-6747-39D0-BD72F525BD86}"/>
              </a:ext>
            </a:extLst>
          </p:cNvPr>
          <p:cNvSpPr>
            <a:spLocks noGrp="1"/>
          </p:cNvSpPr>
          <p:nvPr>
            <p:ph type="body" sz="quarter" idx="10"/>
          </p:nvPr>
        </p:nvSpPr>
        <p:spPr>
          <a:xfrm>
            <a:off x="722313" y="1863725"/>
            <a:ext cx="7869895"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1509837604"/>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97306C-DFA1-869B-47F1-E95A7B90F8B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5718873" y="3222330"/>
            <a:ext cx="6476628" cy="3643104"/>
          </a:xfrm>
          <a:prstGeom prst="rect">
            <a:avLst/>
          </a:prstGeom>
        </p:spPr>
      </p:pic>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0513228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Title Placeholder 7">
            <a:extLst>
              <a:ext uri="{FF2B5EF4-FFF2-40B4-BE49-F238E27FC236}">
                <a16:creationId xmlns:a16="http://schemas.microsoft.com/office/drawing/2014/main" id="{97D07DB7-7D51-724B-BE5C-77B45E5DBA68}"/>
              </a:ext>
            </a:extLst>
          </p:cNvPr>
          <p:cNvSpPr>
            <a:spLocks noGrp="1"/>
          </p:cNvSpPr>
          <p:nvPr>
            <p:ph type="title"/>
          </p:nvPr>
        </p:nvSpPr>
        <p:spPr>
          <a:xfrm>
            <a:off x="3363309" y="538163"/>
            <a:ext cx="8106377" cy="1139825"/>
          </a:xfrm>
          <a:prstGeom prst="rect">
            <a:avLst/>
          </a:prstGeom>
        </p:spPr>
        <p:txBody>
          <a:bodyPr vert="horz" lIns="0" tIns="108000" rIns="0" bIns="0" rtlCol="0" anchor="t" anchorCtr="0">
            <a:noAutofit/>
          </a:bodyPr>
          <a:lstStyle/>
          <a:p>
            <a:r>
              <a:rPr lang="en-US"/>
              <a:t>Click to edit Master title style</a:t>
            </a:r>
            <a:endParaRPr lang="en-BG"/>
          </a:p>
        </p:txBody>
      </p:sp>
      <p:sp>
        <p:nvSpPr>
          <p:cNvPr id="5" name="Slide Number Placeholder 5">
            <a:extLst>
              <a:ext uri="{FF2B5EF4-FFF2-40B4-BE49-F238E27FC236}">
                <a16:creationId xmlns:a16="http://schemas.microsoft.com/office/drawing/2014/main" id="{D5627746-B38D-97E9-850E-555A4176B5DB}"/>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smtClean="0">
                <a:solidFill>
                  <a:schemeClr val="tx1">
                    <a:lumMod val="50000"/>
                    <a:lumOff val="50000"/>
                  </a:schemeClr>
                </a:solidFill>
                <a:latin typeface="Arial" panose="020B0604020202020204" pitchFamily="34" charset="0"/>
                <a:cs typeface="Arial" panose="020B0604020202020204" pitchFamily="34" charset="0"/>
              </a:rPr>
              <a:pPr lvl="0" algn="r"/>
              <a:t>‹#›</a:t>
            </a:fld>
            <a:endParaRPr lang="en-US" sz="800" b="0" i="0">
              <a:solidFill>
                <a:schemeClr val="tx1">
                  <a:lumMod val="50000"/>
                  <a:lumOff val="50000"/>
                </a:schemeClr>
              </a:solidFill>
              <a:latin typeface="Arial" panose="020B0604020202020204" pitchFamily="34" charset="0"/>
              <a:cs typeface="Arial" panose="020B0604020202020204" pitchFamily="34" charset="0"/>
            </a:endParaRPr>
          </a:p>
        </p:txBody>
      </p:sp>
      <p:pic>
        <p:nvPicPr>
          <p:cNvPr id="7" name="Picture 2">
            <a:hlinkClick r:id="rId6"/>
            <a:extLst>
              <a:ext uri="{FF2B5EF4-FFF2-40B4-BE49-F238E27FC236}">
                <a16:creationId xmlns:a16="http://schemas.microsoft.com/office/drawing/2014/main" id="{4BB347AD-D128-4D84-46CF-37C37662B1C0}"/>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94075" y="6453499"/>
            <a:ext cx="939600" cy="217948"/>
          </a:xfrm>
          <a:prstGeom prst="rect">
            <a:avLst/>
          </a:prstGeom>
        </p:spPr>
      </p:pic>
      <p:sp>
        <p:nvSpPr>
          <p:cNvPr id="8" name="TextBox 7">
            <a:extLst>
              <a:ext uri="{FF2B5EF4-FFF2-40B4-BE49-F238E27FC236}">
                <a16:creationId xmlns:a16="http://schemas.microsoft.com/office/drawing/2014/main" id="{EE63AA0A-B306-65ED-E3C1-8084A7F8B454}"/>
              </a:ext>
            </a:extLst>
          </p:cNvPr>
          <p:cNvSpPr txBox="1"/>
          <p:nvPr userDrawn="1"/>
        </p:nvSpPr>
        <p:spPr>
          <a:xfrm>
            <a:off x="4507424" y="6554396"/>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a:cs typeface="Arial"/>
              </a:rPr>
              <a:t>© </a:t>
            </a:r>
            <a:r>
              <a:rPr lang="en-US" sz="600">
                <a:solidFill>
                  <a:srgbClr val="7F7F7F"/>
                </a:solidFill>
                <a:latin typeface="Arial"/>
                <a:cs typeface="Arial"/>
              </a:rPr>
              <a:t>2025</a:t>
            </a:r>
            <a:r>
              <a:rPr lang="en-US" sz="600" b="0" spc="0" baseline="0">
                <a:solidFill>
                  <a:srgbClr val="7F7F7F"/>
                </a:solidFill>
                <a:latin typeface="Arial"/>
                <a:cs typeface="Arial"/>
              </a:rPr>
              <a:t> </a:t>
            </a:r>
            <a:r>
              <a:rPr lang="en-US" sz="600" b="0" i="0" spc="0" baseline="0">
                <a:solidFill>
                  <a:srgbClr val="7F7F7F"/>
                </a:solidFill>
                <a:latin typeface="Arial"/>
                <a:cs typeface="Arial"/>
              </a:rPr>
              <a:t>Progress</a:t>
            </a:r>
            <a:r>
              <a:rPr lang="en-US" sz="600" b="0" spc="0" baseline="0">
                <a:solidFill>
                  <a:srgbClr val="7F7F7F"/>
                </a:solidFill>
                <a:latin typeface="Arial"/>
                <a:cs typeface="Arial"/>
              </a:rPr>
              <a:t> Software Corporation and/or its subsidiaries or affiliates. All rights reserved.</a:t>
            </a:r>
          </a:p>
        </p:txBody>
      </p:sp>
      <p:sp>
        <p:nvSpPr>
          <p:cNvPr id="10" name="Text Placeholder 5">
            <a:extLst>
              <a:ext uri="{FF2B5EF4-FFF2-40B4-BE49-F238E27FC236}">
                <a16:creationId xmlns:a16="http://schemas.microsoft.com/office/drawing/2014/main" id="{BC1D4EB1-7C2A-BD4C-8F7A-E96B43158FE5}"/>
              </a:ext>
            </a:extLst>
          </p:cNvPr>
          <p:cNvSpPr>
            <a:spLocks noGrp="1"/>
          </p:cNvSpPr>
          <p:nvPr>
            <p:ph type="body" sz="quarter" idx="10"/>
          </p:nvPr>
        </p:nvSpPr>
        <p:spPr>
          <a:xfrm>
            <a:off x="3363309" y="1863725"/>
            <a:ext cx="8106379" cy="4365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pic>
        <p:nvPicPr>
          <p:cNvPr id="13" name="Graphic 12">
            <a:extLst>
              <a:ext uri="{FF2B5EF4-FFF2-40B4-BE49-F238E27FC236}">
                <a16:creationId xmlns:a16="http://schemas.microsoft.com/office/drawing/2014/main" id="{54C64D19-1AF7-2E9D-2E64-6EB2F1BA6D6A}"/>
              </a:ext>
            </a:extLst>
          </p:cNvPr>
          <p:cNvPicPr>
            <a:picLocks noChangeAspect="1"/>
          </p:cNvPicPr>
          <p:nvPr userDrawn="1"/>
        </p:nvPicPr>
        <p:blipFill>
          <a:blip r:embed="rId9">
            <a:extLst>
              <a:ext uri="{28A0092B-C50C-407E-A947-70E740481C1C}">
                <a14:useLocalDpi xmlns:a14="http://schemas.microsoft.com/office/drawing/2010/main"/>
              </a:ext>
            </a:extLst>
          </a:blip>
          <a:srcRect/>
          <a:stretch/>
        </p:blipFill>
        <p:spPr>
          <a:xfrm>
            <a:off x="1915" y="0"/>
            <a:ext cx="2757325" cy="6117021"/>
          </a:xfrm>
          <a:prstGeom prst="rect">
            <a:avLst/>
          </a:prstGeom>
        </p:spPr>
      </p:pic>
    </p:spTree>
    <p:extLst>
      <p:ext uri="{BB962C8B-B14F-4D97-AF65-F5344CB8AC3E}">
        <p14:creationId xmlns:p14="http://schemas.microsoft.com/office/powerpoint/2010/main" val="2711389500"/>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 Body Left Heli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ECC08-5435-D5E7-7D7B-6357613B7407}"/>
              </a:ext>
            </a:extLst>
          </p:cNvPr>
          <p:cNvSpPr>
            <a:spLocks noGrp="1"/>
          </p:cNvSpPr>
          <p:nvPr>
            <p:ph type="title"/>
          </p:nvPr>
        </p:nvSpPr>
        <p:spPr>
          <a:xfrm>
            <a:off x="3408946" y="365281"/>
            <a:ext cx="8060741" cy="1312708"/>
          </a:xfrm>
        </p:spPr>
        <p:txBody>
          <a:bodyPr/>
          <a:lstStyle/>
          <a:p>
            <a:r>
              <a:rPr lang="en-US"/>
              <a:t>Click to edit Master title style</a:t>
            </a:r>
            <a:endParaRPr lang="en-BG"/>
          </a:p>
        </p:txBody>
      </p:sp>
      <p:pic>
        <p:nvPicPr>
          <p:cNvPr id="3" name="Graphic 2">
            <a:extLst>
              <a:ext uri="{FF2B5EF4-FFF2-40B4-BE49-F238E27FC236}">
                <a16:creationId xmlns:a16="http://schemas.microsoft.com/office/drawing/2014/main" id="{E1EDA75D-6682-E19E-2FE5-2F3C126C80F2}"/>
              </a:ext>
            </a:extLst>
          </p:cNvPr>
          <p:cNvPicPr>
            <a:picLocks noChangeAspect="1"/>
          </p:cNvPicPr>
          <p:nvPr userDrawn="1"/>
        </p:nvPicPr>
        <p:blipFill>
          <a:blip r:embed="rId2">
            <a:extLst>
              <a:ext uri="{96DAC541-7B7A-43D3-8B79-37D633B846F1}">
                <asvg:svgBlip xmlns:asvg="http://schemas.microsoft.com/office/drawing/2016/SVG/main" r:embed="rId3"/>
              </a:ext>
            </a:extLst>
          </a:blip>
          <a:srcRect l="-23823" t="57898" r="37449" b="2507"/>
          <a:stretch/>
        </p:blipFill>
        <p:spPr>
          <a:xfrm rot="10800000">
            <a:off x="0" y="1016016"/>
            <a:ext cx="4495218" cy="5841981"/>
          </a:xfrm>
          <a:prstGeom prst="rect">
            <a:avLst/>
          </a:prstGeom>
        </p:spPr>
      </p:pic>
      <p:pic>
        <p:nvPicPr>
          <p:cNvPr id="4" name="Picture 3">
            <a:extLst>
              <a:ext uri="{FF2B5EF4-FFF2-40B4-BE49-F238E27FC236}">
                <a16:creationId xmlns:a16="http://schemas.microsoft.com/office/drawing/2014/main" id="{A2BE96A6-9014-E12B-BCEB-A75C1F29FE9D}"/>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494075" y="6445423"/>
            <a:ext cx="939600" cy="217948"/>
          </a:xfrm>
          <a:prstGeom prst="rect">
            <a:avLst/>
          </a:prstGeom>
        </p:spPr>
      </p:pic>
      <p:sp>
        <p:nvSpPr>
          <p:cNvPr id="5" name="Text Placeholder 5">
            <a:extLst>
              <a:ext uri="{FF2B5EF4-FFF2-40B4-BE49-F238E27FC236}">
                <a16:creationId xmlns:a16="http://schemas.microsoft.com/office/drawing/2014/main" id="{2D0404E3-46E5-5995-07C0-14E54B2E615C}"/>
              </a:ext>
            </a:extLst>
          </p:cNvPr>
          <p:cNvSpPr>
            <a:spLocks noGrp="1"/>
          </p:cNvSpPr>
          <p:nvPr>
            <p:ph type="body" sz="quarter" idx="10"/>
          </p:nvPr>
        </p:nvSpPr>
        <p:spPr>
          <a:xfrm>
            <a:off x="3408947" y="1863725"/>
            <a:ext cx="8060741"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2295944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 Body Left Helix Blu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5250BA6B-F5A2-9C3B-17CF-8036B677133F}"/>
              </a:ext>
            </a:extLst>
          </p:cNvPr>
          <p:cNvPicPr>
            <a:picLocks noChangeAspect="1"/>
          </p:cNvPicPr>
          <p:nvPr userDrawn="1"/>
        </p:nvPicPr>
        <p:blipFill>
          <a:blip r:embed="rId2">
            <a:extLst>
              <a:ext uri="{96DAC541-7B7A-43D3-8B79-37D633B846F1}">
                <asvg:svgBlip xmlns:asvg="http://schemas.microsoft.com/office/drawing/2016/SVG/main" r:embed="rId3"/>
              </a:ext>
            </a:extLst>
          </a:blip>
          <a:srcRect t="57131" r="40943" b="2630"/>
          <a:stretch/>
        </p:blipFill>
        <p:spPr>
          <a:xfrm rot="10800000">
            <a:off x="0" y="0"/>
            <a:ext cx="3422906" cy="6858000"/>
          </a:xfrm>
          <a:prstGeom prst="rect">
            <a:avLst/>
          </a:prstGeom>
        </p:spPr>
      </p:pic>
      <p:sp>
        <p:nvSpPr>
          <p:cNvPr id="2" name="Title 1">
            <a:extLst>
              <a:ext uri="{FF2B5EF4-FFF2-40B4-BE49-F238E27FC236}">
                <a16:creationId xmlns:a16="http://schemas.microsoft.com/office/drawing/2014/main" id="{6DFECC08-5435-D5E7-7D7B-6357613B7407}"/>
              </a:ext>
            </a:extLst>
          </p:cNvPr>
          <p:cNvSpPr>
            <a:spLocks noGrp="1"/>
          </p:cNvSpPr>
          <p:nvPr>
            <p:ph type="title"/>
          </p:nvPr>
        </p:nvSpPr>
        <p:spPr>
          <a:xfrm>
            <a:off x="3408946" y="365281"/>
            <a:ext cx="8060741" cy="1312708"/>
          </a:xfrm>
        </p:spPr>
        <p:txBody>
          <a:bodyPr/>
          <a:lstStyle/>
          <a:p>
            <a:r>
              <a:rPr lang="en-US"/>
              <a:t>Click to edit Master title style</a:t>
            </a:r>
            <a:endParaRPr lang="en-BG"/>
          </a:p>
        </p:txBody>
      </p:sp>
      <p:pic>
        <p:nvPicPr>
          <p:cNvPr id="4" name="Picture 3">
            <a:extLst>
              <a:ext uri="{FF2B5EF4-FFF2-40B4-BE49-F238E27FC236}">
                <a16:creationId xmlns:a16="http://schemas.microsoft.com/office/drawing/2014/main" id="{A2BE96A6-9014-E12B-BCEB-A75C1F29FE9D}"/>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494075" y="6445423"/>
            <a:ext cx="939600" cy="217948"/>
          </a:xfrm>
          <a:prstGeom prst="rect">
            <a:avLst/>
          </a:prstGeom>
        </p:spPr>
      </p:pic>
      <p:sp>
        <p:nvSpPr>
          <p:cNvPr id="5" name="Text Placeholder 5">
            <a:extLst>
              <a:ext uri="{FF2B5EF4-FFF2-40B4-BE49-F238E27FC236}">
                <a16:creationId xmlns:a16="http://schemas.microsoft.com/office/drawing/2014/main" id="{2D0404E3-46E5-5995-07C0-14E54B2E615C}"/>
              </a:ext>
            </a:extLst>
          </p:cNvPr>
          <p:cNvSpPr>
            <a:spLocks noGrp="1"/>
          </p:cNvSpPr>
          <p:nvPr>
            <p:ph type="body" sz="quarter" idx="10"/>
          </p:nvPr>
        </p:nvSpPr>
        <p:spPr>
          <a:xfrm>
            <a:off x="3408947" y="1863725"/>
            <a:ext cx="8060741"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29267151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 Body Left Helix Blu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5250BA6B-F5A2-9C3B-17CF-8036B677133F}"/>
              </a:ext>
            </a:extLst>
          </p:cNvPr>
          <p:cNvPicPr>
            <a:picLocks noChangeAspect="1"/>
          </p:cNvPicPr>
          <p:nvPr userDrawn="1"/>
        </p:nvPicPr>
        <p:blipFill>
          <a:blip r:embed="rId2">
            <a:extLst>
              <a:ext uri="{96DAC541-7B7A-43D3-8B79-37D633B846F1}">
                <asvg:svgBlip xmlns:asvg="http://schemas.microsoft.com/office/drawing/2016/SVG/main" r:embed="rId3"/>
              </a:ext>
            </a:extLst>
          </a:blip>
          <a:srcRect l="454" t="57808" r="47485" b="2682"/>
          <a:stretch/>
        </p:blipFill>
        <p:spPr>
          <a:xfrm rot="10800000">
            <a:off x="0" y="0"/>
            <a:ext cx="3422906" cy="6858000"/>
          </a:xfrm>
          <a:prstGeom prst="rect">
            <a:avLst/>
          </a:prstGeom>
        </p:spPr>
      </p:pic>
      <p:sp>
        <p:nvSpPr>
          <p:cNvPr id="2" name="Title 1">
            <a:extLst>
              <a:ext uri="{FF2B5EF4-FFF2-40B4-BE49-F238E27FC236}">
                <a16:creationId xmlns:a16="http://schemas.microsoft.com/office/drawing/2014/main" id="{6DFECC08-5435-D5E7-7D7B-6357613B7407}"/>
              </a:ext>
            </a:extLst>
          </p:cNvPr>
          <p:cNvSpPr>
            <a:spLocks noGrp="1"/>
          </p:cNvSpPr>
          <p:nvPr>
            <p:ph type="title"/>
          </p:nvPr>
        </p:nvSpPr>
        <p:spPr>
          <a:xfrm>
            <a:off x="3408946" y="365281"/>
            <a:ext cx="8060741" cy="1312708"/>
          </a:xfrm>
        </p:spPr>
        <p:txBody>
          <a:bodyPr/>
          <a:lstStyle/>
          <a:p>
            <a:r>
              <a:rPr lang="en-US"/>
              <a:t>Click to edit Master title style</a:t>
            </a:r>
            <a:endParaRPr lang="en-BG"/>
          </a:p>
        </p:txBody>
      </p:sp>
      <p:sp>
        <p:nvSpPr>
          <p:cNvPr id="5" name="Text Placeholder 5">
            <a:extLst>
              <a:ext uri="{FF2B5EF4-FFF2-40B4-BE49-F238E27FC236}">
                <a16:creationId xmlns:a16="http://schemas.microsoft.com/office/drawing/2014/main" id="{2D0404E3-46E5-5995-07C0-14E54B2E615C}"/>
              </a:ext>
            </a:extLst>
          </p:cNvPr>
          <p:cNvSpPr>
            <a:spLocks noGrp="1"/>
          </p:cNvSpPr>
          <p:nvPr>
            <p:ph type="body" sz="quarter" idx="10"/>
          </p:nvPr>
        </p:nvSpPr>
        <p:spPr>
          <a:xfrm>
            <a:off x="3408947" y="1863725"/>
            <a:ext cx="8060741"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pic>
        <p:nvPicPr>
          <p:cNvPr id="3" name="Picture 2">
            <a:hlinkClick r:id="rId4"/>
            <a:extLst>
              <a:ext uri="{FF2B5EF4-FFF2-40B4-BE49-F238E27FC236}">
                <a16:creationId xmlns:a16="http://schemas.microsoft.com/office/drawing/2014/main" id="{7F9B60FA-A1DE-EAA2-987C-6AA3D2B1C870}"/>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94075" y="6453499"/>
            <a:ext cx="939600" cy="217948"/>
          </a:xfrm>
          <a:prstGeom prst="rect">
            <a:avLst/>
          </a:prstGeom>
        </p:spPr>
      </p:pic>
    </p:spTree>
    <p:extLst>
      <p:ext uri="{BB962C8B-B14F-4D97-AF65-F5344CB8AC3E}">
        <p14:creationId xmlns:p14="http://schemas.microsoft.com/office/powerpoint/2010/main" val="2762856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1">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33620581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Placeholder 7">
            <a:extLst>
              <a:ext uri="{FF2B5EF4-FFF2-40B4-BE49-F238E27FC236}">
                <a16:creationId xmlns:a16="http://schemas.microsoft.com/office/drawing/2014/main" id="{6C447A6B-E87C-9A42-8E46-8CE8E1730B00}"/>
              </a:ext>
            </a:extLst>
          </p:cNvPr>
          <p:cNvSpPr>
            <a:spLocks noGrp="1"/>
          </p:cNvSpPr>
          <p:nvPr>
            <p:ph type="title"/>
          </p:nvPr>
        </p:nvSpPr>
        <p:spPr>
          <a:xfrm>
            <a:off x="722313" y="538164"/>
            <a:ext cx="6861651" cy="1130526"/>
          </a:xfrm>
          <a:prstGeom prst="rect">
            <a:avLst/>
          </a:prstGeom>
        </p:spPr>
        <p:txBody>
          <a:bodyPr vert="horz" lIns="0" tIns="108000" rIns="0" bIns="0" rtlCol="0" anchor="t" anchorCtr="0">
            <a:noAutofit/>
          </a:bodyPr>
          <a:lstStyle/>
          <a:p>
            <a:r>
              <a:rPr lang="en-US"/>
              <a:t>Click to edit Master title style</a:t>
            </a:r>
            <a:endParaRPr lang="en-BG"/>
          </a:p>
        </p:txBody>
      </p:sp>
      <p:sp>
        <p:nvSpPr>
          <p:cNvPr id="4" name="Slide Number Placeholder 5">
            <a:extLst>
              <a:ext uri="{FF2B5EF4-FFF2-40B4-BE49-F238E27FC236}">
                <a16:creationId xmlns:a16="http://schemas.microsoft.com/office/drawing/2014/main" id="{0D159B53-8600-873A-F790-FDA958551469}"/>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smtClean="0">
                <a:solidFill>
                  <a:schemeClr val="bg1"/>
                </a:solidFill>
                <a:latin typeface="Arial" panose="020B0604020202020204" pitchFamily="34" charset="0"/>
                <a:cs typeface="Arial" panose="020B0604020202020204" pitchFamily="34" charset="0"/>
              </a:rPr>
              <a:pPr lvl="0" algn="r"/>
              <a:t>‹#›</a:t>
            </a:fld>
            <a:endParaRPr lang="en-US" sz="800" b="0" i="0">
              <a:solidFill>
                <a:schemeClr val="bg1"/>
              </a:solidFill>
              <a:latin typeface="Arial" panose="020B0604020202020204" pitchFamily="34" charset="0"/>
              <a:cs typeface="Arial" panose="020B0604020202020204" pitchFamily="34" charset="0"/>
            </a:endParaRPr>
          </a:p>
        </p:txBody>
      </p:sp>
      <p:pic>
        <p:nvPicPr>
          <p:cNvPr id="10" name="Graphic 9">
            <a:extLst>
              <a:ext uri="{FF2B5EF4-FFF2-40B4-BE49-F238E27FC236}">
                <a16:creationId xmlns:a16="http://schemas.microsoft.com/office/drawing/2014/main" id="{96A0A0B8-24FC-803B-5D55-A458832A27E2}"/>
              </a:ext>
            </a:extLst>
          </p:cNvPr>
          <p:cNvPicPr>
            <a:picLocks noChangeAspect="1"/>
          </p:cNvPicPr>
          <p:nvPr userDrawn="1"/>
        </p:nvPicPr>
        <p:blipFill>
          <a:blip r:embed="rId5">
            <a:extLst>
              <a:ext uri="{28A0092B-C50C-407E-A947-70E740481C1C}">
                <a14:useLocalDpi xmlns:a14="http://schemas.microsoft.com/office/drawing/2010/main"/>
              </a:ext>
            </a:extLst>
          </a:blip>
          <a:srcRect/>
          <a:stretch/>
        </p:blipFill>
        <p:spPr>
          <a:xfrm>
            <a:off x="8536655" y="0"/>
            <a:ext cx="3653090" cy="6858000"/>
          </a:xfrm>
          <a:prstGeom prst="rect">
            <a:avLst/>
          </a:prstGeom>
        </p:spPr>
      </p:pic>
      <p:sp>
        <p:nvSpPr>
          <p:cNvPr id="7" name="Text Placeholder 5">
            <a:extLst>
              <a:ext uri="{FF2B5EF4-FFF2-40B4-BE49-F238E27FC236}">
                <a16:creationId xmlns:a16="http://schemas.microsoft.com/office/drawing/2014/main" id="{66EA565F-28DA-869B-8AA6-617FEE13790C}"/>
              </a:ext>
            </a:extLst>
          </p:cNvPr>
          <p:cNvSpPr>
            <a:spLocks noGrp="1"/>
          </p:cNvSpPr>
          <p:nvPr>
            <p:ph type="body" sz="quarter" idx="11"/>
          </p:nvPr>
        </p:nvSpPr>
        <p:spPr>
          <a:xfrm>
            <a:off x="722313" y="1863725"/>
            <a:ext cx="6859587"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24345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2">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33620581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Placeholder 7">
            <a:extLst>
              <a:ext uri="{FF2B5EF4-FFF2-40B4-BE49-F238E27FC236}">
                <a16:creationId xmlns:a16="http://schemas.microsoft.com/office/drawing/2014/main" id="{6C447A6B-E87C-9A42-8E46-8CE8E1730B00}"/>
              </a:ext>
            </a:extLst>
          </p:cNvPr>
          <p:cNvSpPr>
            <a:spLocks noGrp="1"/>
          </p:cNvSpPr>
          <p:nvPr>
            <p:ph type="title"/>
          </p:nvPr>
        </p:nvSpPr>
        <p:spPr>
          <a:xfrm>
            <a:off x="722313" y="538164"/>
            <a:ext cx="6766507" cy="1130526"/>
          </a:xfrm>
          <a:prstGeom prst="rect">
            <a:avLst/>
          </a:prstGeom>
        </p:spPr>
        <p:txBody>
          <a:bodyPr vert="horz" lIns="0" tIns="108000" rIns="0" bIns="0" rtlCol="0" anchor="t" anchorCtr="0">
            <a:noAutofit/>
          </a:bodyPr>
          <a:lstStyle/>
          <a:p>
            <a:r>
              <a:rPr lang="en-US"/>
              <a:t>Click to edit Master title style</a:t>
            </a:r>
            <a:endParaRPr lang="en-BG"/>
          </a:p>
        </p:txBody>
      </p:sp>
      <p:sp>
        <p:nvSpPr>
          <p:cNvPr id="2" name="Slide Number Placeholder 5">
            <a:extLst>
              <a:ext uri="{FF2B5EF4-FFF2-40B4-BE49-F238E27FC236}">
                <a16:creationId xmlns:a16="http://schemas.microsoft.com/office/drawing/2014/main" id="{7D3E73D0-9FBE-71EC-AE4A-1C4A9AFB3AE3}"/>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smtClean="0">
                <a:solidFill>
                  <a:schemeClr val="bg1"/>
                </a:solidFill>
                <a:latin typeface="Arial" panose="020B0604020202020204" pitchFamily="34" charset="0"/>
                <a:cs typeface="Arial" panose="020B0604020202020204" pitchFamily="34" charset="0"/>
              </a:rPr>
              <a:pPr lvl="0" algn="r"/>
              <a:t>‹#›</a:t>
            </a:fld>
            <a:endParaRPr lang="en-US" sz="800" b="0" i="0">
              <a:solidFill>
                <a:schemeClr val="bg1"/>
              </a:solidFill>
              <a:latin typeface="Arial" panose="020B0604020202020204" pitchFamily="34" charset="0"/>
              <a:cs typeface="Arial" panose="020B0604020202020204" pitchFamily="34" charset="0"/>
            </a:endParaRPr>
          </a:p>
        </p:txBody>
      </p:sp>
      <p:pic>
        <p:nvPicPr>
          <p:cNvPr id="10" name="Graphic 9">
            <a:extLst>
              <a:ext uri="{FF2B5EF4-FFF2-40B4-BE49-F238E27FC236}">
                <a16:creationId xmlns:a16="http://schemas.microsoft.com/office/drawing/2014/main" id="{0F40EB90-92BB-4342-A8D9-FD570C980161}"/>
              </a:ext>
            </a:extLst>
          </p:cNvPr>
          <p:cNvPicPr>
            <a:picLocks noChangeAspect="1"/>
          </p:cNvPicPr>
          <p:nvPr userDrawn="1"/>
        </p:nvPicPr>
        <p:blipFill>
          <a:blip r:embed="rId5">
            <a:extLst>
              <a:ext uri="{28A0092B-C50C-407E-A947-70E740481C1C}">
                <a14:useLocalDpi xmlns:a14="http://schemas.microsoft.com/office/drawing/2010/main"/>
              </a:ext>
            </a:extLst>
          </a:blip>
          <a:srcRect/>
          <a:stretch/>
        </p:blipFill>
        <p:spPr>
          <a:xfrm>
            <a:off x="8535476" y="0"/>
            <a:ext cx="3658165" cy="6858000"/>
          </a:xfrm>
          <a:prstGeom prst="rect">
            <a:avLst/>
          </a:prstGeom>
        </p:spPr>
      </p:pic>
      <p:sp>
        <p:nvSpPr>
          <p:cNvPr id="4" name="Text Placeholder 5">
            <a:extLst>
              <a:ext uri="{FF2B5EF4-FFF2-40B4-BE49-F238E27FC236}">
                <a16:creationId xmlns:a16="http://schemas.microsoft.com/office/drawing/2014/main" id="{9868DACA-82D3-785E-22EB-028DD7DFCE26}"/>
              </a:ext>
            </a:extLst>
          </p:cNvPr>
          <p:cNvSpPr>
            <a:spLocks noGrp="1"/>
          </p:cNvSpPr>
          <p:nvPr>
            <p:ph type="body" sz="quarter" idx="11"/>
          </p:nvPr>
        </p:nvSpPr>
        <p:spPr>
          <a:xfrm>
            <a:off x="722313" y="1863725"/>
            <a:ext cx="6859587"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3047116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Green No Photo">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1004114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3" name="Picture 2">
            <a:extLst>
              <a:ext uri="{FF2B5EF4-FFF2-40B4-BE49-F238E27FC236}">
                <a16:creationId xmlns:a16="http://schemas.microsoft.com/office/drawing/2014/main" id="{77BE795C-072A-459C-8648-8D68BC93FAA5}"/>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26315" y="745314"/>
            <a:ext cx="1341526" cy="311178"/>
          </a:xfrm>
          <a:prstGeom prst="rect">
            <a:avLst/>
          </a:prstGeom>
        </p:spPr>
      </p:pic>
      <p:sp>
        <p:nvSpPr>
          <p:cNvPr id="11" name="Text Placeholder 3">
            <a:extLst>
              <a:ext uri="{FF2B5EF4-FFF2-40B4-BE49-F238E27FC236}">
                <a16:creationId xmlns:a16="http://schemas.microsoft.com/office/drawing/2014/main" id="{89036C18-8578-F994-7F32-E082097339E7}"/>
              </a:ext>
            </a:extLst>
          </p:cNvPr>
          <p:cNvSpPr>
            <a:spLocks noGrp="1"/>
          </p:cNvSpPr>
          <p:nvPr>
            <p:ph type="body" sz="quarter" idx="12" hasCustomPrompt="1"/>
          </p:nvPr>
        </p:nvSpPr>
        <p:spPr>
          <a:xfrm>
            <a:off x="738973" y="4846683"/>
            <a:ext cx="5278437" cy="388554"/>
          </a:xfrm>
        </p:spPr>
        <p:txBody>
          <a:bodyPr tIns="36000" anchor="ctr" anchorCtr="0">
            <a:noAutofit/>
          </a:bodyPr>
          <a:lstStyle>
            <a:lvl1pPr marL="0" indent="0" algn="l">
              <a:lnSpc>
                <a:spcPct val="90000"/>
              </a:lnSpc>
              <a:buNone/>
              <a:defRPr sz="2400" b="1" i="0" baseline="0">
                <a:solidFill>
                  <a:schemeClr val="tx1"/>
                </a:solidFill>
                <a:latin typeface="Arial" panose="020B0604020202020204" pitchFamily="34" charset="0"/>
                <a:cs typeface="Arial" panose="020B0604020202020204" pitchFamily="34" charset="0"/>
              </a:defRPr>
            </a:lvl1pPr>
          </a:lstStyle>
          <a:p>
            <a:pPr lvl="0"/>
            <a:r>
              <a:rPr lang="en-US"/>
              <a:t>Speaker Name</a:t>
            </a:r>
          </a:p>
        </p:txBody>
      </p:sp>
      <p:sp>
        <p:nvSpPr>
          <p:cNvPr id="12" name="Text Placeholder 3">
            <a:extLst>
              <a:ext uri="{FF2B5EF4-FFF2-40B4-BE49-F238E27FC236}">
                <a16:creationId xmlns:a16="http://schemas.microsoft.com/office/drawing/2014/main" id="{DF9BCBC6-C555-49A7-B6CC-40448EBEA66F}"/>
              </a:ext>
            </a:extLst>
          </p:cNvPr>
          <p:cNvSpPr>
            <a:spLocks noGrp="1"/>
          </p:cNvSpPr>
          <p:nvPr>
            <p:ph type="body" sz="quarter" idx="14" hasCustomPrompt="1"/>
          </p:nvPr>
        </p:nvSpPr>
        <p:spPr>
          <a:xfrm>
            <a:off x="738973" y="5312130"/>
            <a:ext cx="5278437" cy="312131"/>
          </a:xfrm>
        </p:spPr>
        <p:txBody>
          <a:bodyPr tIns="72000" anchor="ctr" anchorCtr="0">
            <a:noAutofit/>
          </a:bodyPr>
          <a:lstStyle>
            <a:lvl1pPr marL="0" indent="0" algn="l">
              <a:lnSpc>
                <a:spcPct val="90000"/>
              </a:lnSpc>
              <a:buNone/>
              <a:defRPr sz="1800" b="0" baseline="0">
                <a:solidFill>
                  <a:schemeClr val="tx1"/>
                </a:solidFill>
              </a:defRPr>
            </a:lvl1pPr>
          </a:lstStyle>
          <a:p>
            <a:pPr lvl="0"/>
            <a:r>
              <a:rPr lang="en-US"/>
              <a:t>Speaker Title</a:t>
            </a:r>
          </a:p>
        </p:txBody>
      </p:sp>
      <p:sp>
        <p:nvSpPr>
          <p:cNvPr id="14" name="Text Placeholder 3">
            <a:extLst>
              <a:ext uri="{FF2B5EF4-FFF2-40B4-BE49-F238E27FC236}">
                <a16:creationId xmlns:a16="http://schemas.microsoft.com/office/drawing/2014/main" id="{CB18D21E-5600-A11C-8926-6903DA6D7A02}"/>
              </a:ext>
            </a:extLst>
          </p:cNvPr>
          <p:cNvSpPr>
            <a:spLocks noGrp="1"/>
          </p:cNvSpPr>
          <p:nvPr>
            <p:ph type="body" sz="quarter" idx="15" hasCustomPrompt="1"/>
          </p:nvPr>
        </p:nvSpPr>
        <p:spPr>
          <a:xfrm>
            <a:off x="738973" y="5771692"/>
            <a:ext cx="5278437" cy="312131"/>
          </a:xfrm>
        </p:spPr>
        <p:txBody>
          <a:bodyPr tIns="72000" anchor="ctr" anchorCtr="0">
            <a:noAutofit/>
          </a:bodyPr>
          <a:lstStyle>
            <a:lvl1pPr marL="0" indent="0" algn="l">
              <a:lnSpc>
                <a:spcPts val="1800"/>
              </a:lnSpc>
              <a:buNone/>
              <a:defRPr sz="1800" b="0" i="0" baseline="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Date</a:t>
            </a:r>
          </a:p>
        </p:txBody>
      </p:sp>
      <p:pic>
        <p:nvPicPr>
          <p:cNvPr id="7" name="Picture 6">
            <a:extLst>
              <a:ext uri="{FF2B5EF4-FFF2-40B4-BE49-F238E27FC236}">
                <a16:creationId xmlns:a16="http://schemas.microsoft.com/office/drawing/2014/main" id="{2C1F6A93-FBEC-F6A4-124A-D2BD78FAB0BD}"/>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t="-1170"/>
          <a:stretch/>
        </p:blipFill>
        <p:spPr>
          <a:xfrm>
            <a:off x="6807200" y="-80211"/>
            <a:ext cx="5384800" cy="6935036"/>
          </a:xfrm>
          <a:prstGeom prst="rect">
            <a:avLst/>
          </a:prstGeom>
        </p:spPr>
      </p:pic>
      <p:sp>
        <p:nvSpPr>
          <p:cNvPr id="2" name="Title 3">
            <a:extLst>
              <a:ext uri="{FF2B5EF4-FFF2-40B4-BE49-F238E27FC236}">
                <a16:creationId xmlns:a16="http://schemas.microsoft.com/office/drawing/2014/main" id="{C559C577-E563-BB16-9FE2-85D1C4632995}"/>
              </a:ext>
            </a:extLst>
          </p:cNvPr>
          <p:cNvSpPr>
            <a:spLocks noGrp="1"/>
          </p:cNvSpPr>
          <p:nvPr>
            <p:ph type="title"/>
          </p:nvPr>
        </p:nvSpPr>
        <p:spPr>
          <a:xfrm>
            <a:off x="738972" y="2133600"/>
            <a:ext cx="5294311"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BG"/>
          </a:p>
        </p:txBody>
      </p:sp>
      <p:sp>
        <p:nvSpPr>
          <p:cNvPr id="4" name="Text Placeholder 3">
            <a:extLst>
              <a:ext uri="{FF2B5EF4-FFF2-40B4-BE49-F238E27FC236}">
                <a16:creationId xmlns:a16="http://schemas.microsoft.com/office/drawing/2014/main" id="{A17C3263-C9E8-ABEC-2A86-8F495EC6749E}"/>
              </a:ext>
            </a:extLst>
          </p:cNvPr>
          <p:cNvSpPr>
            <a:spLocks noGrp="1"/>
          </p:cNvSpPr>
          <p:nvPr>
            <p:ph type="body" sz="quarter" idx="16" hasCustomPrompt="1"/>
          </p:nvPr>
        </p:nvSpPr>
        <p:spPr>
          <a:xfrm>
            <a:off x="738973" y="3356068"/>
            <a:ext cx="5294312" cy="674687"/>
          </a:xfrm>
        </p:spPr>
        <p:txBody>
          <a:bodyPr/>
          <a:lstStyle>
            <a:lvl1pPr marL="0" indent="0">
              <a:lnSpc>
                <a:spcPct val="114000"/>
              </a:lnSpc>
              <a:buNone/>
              <a:defRPr sz="2800">
                <a:solidFill>
                  <a:schemeClr val="tx1">
                    <a:lumMod val="50000"/>
                    <a:lumOff val="50000"/>
                  </a:schemeClr>
                </a:solidFill>
              </a:defRPr>
            </a:lvl1pPr>
          </a:lstStyle>
          <a:p>
            <a:pPr lvl="0"/>
            <a:r>
              <a:rPr lang="en-GB" err="1"/>
              <a:t>Subheadline</a:t>
            </a:r>
            <a:endParaRPr lang="en-BG"/>
          </a:p>
        </p:txBody>
      </p:sp>
    </p:spTree>
    <p:extLst>
      <p:ext uri="{BB962C8B-B14F-4D97-AF65-F5344CB8AC3E}">
        <p14:creationId xmlns:p14="http://schemas.microsoft.com/office/powerpoint/2010/main" val="3309693578"/>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ag Cloud Slide">
    <p:bg>
      <p:bgPr>
        <a:solidFill>
          <a:srgbClr val="4A41FC"/>
        </a:solidFill>
        <a:effectLst/>
      </p:bgPr>
    </p:bg>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3E82239A-1D95-E888-94E7-192C645D81E7}"/>
              </a:ext>
            </a:extLst>
          </p:cNvPr>
          <p:cNvPicPr>
            <a:picLocks noChangeAspect="1"/>
          </p:cNvPicPr>
          <p:nvPr userDrawn="1"/>
        </p:nvPicPr>
        <p:blipFill>
          <a:blip r:embed="rId3" cstate="screen">
            <a:extLst>
              <a:ext uri="{28A0092B-C50C-407E-A947-70E740481C1C}">
                <a14:useLocalDpi xmlns:a14="http://schemas.microsoft.com/office/drawing/2010/main"/>
              </a:ext>
            </a:extLst>
          </a:blip>
          <a:srcRect t="69" b="69"/>
          <a:stretch/>
        </p:blipFill>
        <p:spPr>
          <a:xfrm>
            <a:off x="-1" y="0"/>
            <a:ext cx="12192001" cy="6858000"/>
          </a:xfrm>
          <a:prstGeom prst="rect">
            <a:avLst/>
          </a:prstGeom>
        </p:spPr>
      </p:pic>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1869719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Slide Number Placeholder 5">
            <a:extLst>
              <a:ext uri="{FF2B5EF4-FFF2-40B4-BE49-F238E27FC236}">
                <a16:creationId xmlns:a16="http://schemas.microsoft.com/office/drawing/2014/main" id="{59F03F98-CED0-0CDD-E747-E3400399AC43}"/>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69766"/>
                  </a:schemeClr>
                </a:solidFill>
                <a:latin typeface="Arial" panose="020B0604020202020204" pitchFamily="34" charset="0"/>
                <a:cs typeface="Arial" panose="020B0604020202020204" pitchFamily="34" charset="0"/>
              </a:rPr>
              <a:pPr lvl="0" algn="r"/>
              <a:t>‹#›</a:t>
            </a:fld>
            <a:endParaRPr lang="en-US" sz="800" b="1">
              <a:solidFill>
                <a:schemeClr val="bg1">
                  <a:alpha val="69766"/>
                </a:schemeClr>
              </a:solidFill>
              <a:latin typeface="Arial" panose="020B0604020202020204" pitchFamily="34" charset="0"/>
              <a:cs typeface="Arial" panose="020B0604020202020204" pitchFamily="34" charset="0"/>
            </a:endParaRPr>
          </a:p>
        </p:txBody>
      </p:sp>
      <p:pic>
        <p:nvPicPr>
          <p:cNvPr id="14" name="Picture 3">
            <a:extLst>
              <a:ext uri="{FF2B5EF4-FFF2-40B4-BE49-F238E27FC236}">
                <a16:creationId xmlns:a16="http://schemas.microsoft.com/office/drawing/2014/main" id="{193623FD-4152-62AB-65C8-94A597A272B7}"/>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494075" y="6445423"/>
            <a:ext cx="939600" cy="217948"/>
          </a:xfrm>
          <a:prstGeom prst="rect">
            <a:avLst/>
          </a:prstGeom>
        </p:spPr>
      </p:pic>
      <p:sp>
        <p:nvSpPr>
          <p:cNvPr id="2" name="TextBox 1">
            <a:extLst>
              <a:ext uri="{FF2B5EF4-FFF2-40B4-BE49-F238E27FC236}">
                <a16:creationId xmlns:a16="http://schemas.microsoft.com/office/drawing/2014/main" id="{CAC0AB83-6402-E974-8952-C7EABC0731F1}"/>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spTree>
    <p:extLst>
      <p:ext uri="{BB962C8B-B14F-4D97-AF65-F5344CB8AC3E}">
        <p14:creationId xmlns:p14="http://schemas.microsoft.com/office/powerpoint/2010/main" val="1814617233"/>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003561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Title 9">
            <a:extLst>
              <a:ext uri="{FF2B5EF4-FFF2-40B4-BE49-F238E27FC236}">
                <a16:creationId xmlns:a16="http://schemas.microsoft.com/office/drawing/2014/main" id="{A1E54A24-0A79-4645-95BB-872276B99F3A}"/>
              </a:ext>
            </a:extLst>
          </p:cNvPr>
          <p:cNvSpPr>
            <a:spLocks noGrp="1"/>
          </p:cNvSpPr>
          <p:nvPr>
            <p:ph type="title" hasCustomPrompt="1"/>
          </p:nvPr>
        </p:nvSpPr>
        <p:spPr>
          <a:xfrm>
            <a:off x="723600" y="538163"/>
            <a:ext cx="10746088" cy="1139825"/>
          </a:xfrm>
        </p:spPr>
        <p:txBody>
          <a:bodyPr vert="horz"/>
          <a:lstStyle/>
          <a:p>
            <a:r>
              <a:rPr lang="en-GB"/>
              <a:t>Click to edit Master title style</a:t>
            </a:r>
            <a:br>
              <a:rPr lang="en-GB"/>
            </a:br>
            <a:r>
              <a:rPr lang="en-GB"/>
              <a:t>Two Column Style</a:t>
            </a:r>
            <a:endParaRPr lang="en-US"/>
          </a:p>
        </p:txBody>
      </p:sp>
      <p:sp>
        <p:nvSpPr>
          <p:cNvPr id="8" name="Text Placeholder 3">
            <a:extLst>
              <a:ext uri="{FF2B5EF4-FFF2-40B4-BE49-F238E27FC236}">
                <a16:creationId xmlns:a16="http://schemas.microsoft.com/office/drawing/2014/main" id="{54A7AE83-B9C1-1D4E-9469-01C3D28EF60A}"/>
              </a:ext>
            </a:extLst>
          </p:cNvPr>
          <p:cNvSpPr>
            <a:spLocks noGrp="1"/>
          </p:cNvSpPr>
          <p:nvPr>
            <p:ph type="body" sz="quarter" idx="11"/>
          </p:nvPr>
        </p:nvSpPr>
        <p:spPr>
          <a:xfrm>
            <a:off x="6192838" y="1863725"/>
            <a:ext cx="5276850" cy="4438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
        <p:nvSpPr>
          <p:cNvPr id="2" name="Text Placeholder 5">
            <a:extLst>
              <a:ext uri="{FF2B5EF4-FFF2-40B4-BE49-F238E27FC236}">
                <a16:creationId xmlns:a16="http://schemas.microsoft.com/office/drawing/2014/main" id="{950440E8-0E6A-8A19-C566-EBCEFBCF7423}"/>
              </a:ext>
            </a:extLst>
          </p:cNvPr>
          <p:cNvSpPr>
            <a:spLocks noGrp="1"/>
          </p:cNvSpPr>
          <p:nvPr>
            <p:ph type="body" sz="quarter" idx="12"/>
          </p:nvPr>
        </p:nvSpPr>
        <p:spPr>
          <a:xfrm>
            <a:off x="722313" y="1863725"/>
            <a:ext cx="5373687"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9719639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8113829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3B4A0B0-544B-4680-B496-7634409EEF20}"/>
              </a:ext>
            </a:extLst>
          </p:cNvPr>
          <p:cNvSpPr>
            <a:spLocks noGrp="1"/>
          </p:cNvSpPr>
          <p:nvPr>
            <p:ph type="title"/>
          </p:nvPr>
        </p:nvSpPr>
        <p:spPr>
          <a:xfrm>
            <a:off x="723600" y="538163"/>
            <a:ext cx="10746088" cy="1139825"/>
          </a:xfrm>
        </p:spPr>
        <p:txBody>
          <a:bodyPr vert="horz"/>
          <a:lstStyle>
            <a:lvl1pPr>
              <a:defRPr>
                <a:latin typeface="Arial" panose="020B0604020202020204" pitchFamily="34" charset="0"/>
                <a:cs typeface="Arial" panose="020B0604020202020204" pitchFamily="34" charset="0"/>
              </a:defRPr>
            </a:lvl1pPr>
          </a:lstStyle>
          <a:p>
            <a:r>
              <a:rPr lang="en-US"/>
              <a:t>Click to edit Master title style</a:t>
            </a:r>
          </a:p>
        </p:txBody>
      </p:sp>
      <p:sp>
        <p:nvSpPr>
          <p:cNvPr id="7" name="Text Placeholder 3">
            <a:extLst>
              <a:ext uri="{FF2B5EF4-FFF2-40B4-BE49-F238E27FC236}">
                <a16:creationId xmlns:a16="http://schemas.microsoft.com/office/drawing/2014/main" id="{1124C9F4-9F1E-5D4F-8CC2-BAA0F34CFBF4}"/>
              </a:ext>
            </a:extLst>
          </p:cNvPr>
          <p:cNvSpPr>
            <a:spLocks noGrp="1"/>
          </p:cNvSpPr>
          <p:nvPr>
            <p:ph type="body" sz="quarter" idx="10"/>
          </p:nvPr>
        </p:nvSpPr>
        <p:spPr>
          <a:xfrm>
            <a:off x="722311" y="1851949"/>
            <a:ext cx="3459164" cy="4450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
        <p:nvSpPr>
          <p:cNvPr id="9" name="Text Placeholder 3">
            <a:extLst>
              <a:ext uri="{FF2B5EF4-FFF2-40B4-BE49-F238E27FC236}">
                <a16:creationId xmlns:a16="http://schemas.microsoft.com/office/drawing/2014/main" id="{B28A142A-B0F7-C544-B3CD-9A6546563D76}"/>
              </a:ext>
            </a:extLst>
          </p:cNvPr>
          <p:cNvSpPr>
            <a:spLocks noGrp="1"/>
          </p:cNvSpPr>
          <p:nvPr>
            <p:ph type="body" sz="quarter" idx="11"/>
          </p:nvPr>
        </p:nvSpPr>
        <p:spPr>
          <a:xfrm>
            <a:off x="4358709" y="1851949"/>
            <a:ext cx="3459164" cy="4450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
        <p:nvSpPr>
          <p:cNvPr id="10" name="Text Placeholder 3">
            <a:extLst>
              <a:ext uri="{FF2B5EF4-FFF2-40B4-BE49-F238E27FC236}">
                <a16:creationId xmlns:a16="http://schemas.microsoft.com/office/drawing/2014/main" id="{F8E67F24-9CF1-9547-BD5E-84589B31B4E8}"/>
              </a:ext>
            </a:extLst>
          </p:cNvPr>
          <p:cNvSpPr>
            <a:spLocks noGrp="1"/>
          </p:cNvSpPr>
          <p:nvPr>
            <p:ph type="body" sz="quarter" idx="12"/>
          </p:nvPr>
        </p:nvSpPr>
        <p:spPr>
          <a:xfrm>
            <a:off x="8010527" y="1851949"/>
            <a:ext cx="3459161" cy="4450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13465839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our columns">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9982930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3B29C63-2AD6-4DE5-B0A2-CB6E5C4AD96A}"/>
              </a:ext>
            </a:extLst>
          </p:cNvPr>
          <p:cNvSpPr>
            <a:spLocks noGrp="1"/>
          </p:cNvSpPr>
          <p:nvPr>
            <p:ph type="title"/>
          </p:nvPr>
        </p:nvSpPr>
        <p:spPr>
          <a:xfrm>
            <a:off x="723600" y="538163"/>
            <a:ext cx="10746088" cy="1139825"/>
          </a:xfrm>
        </p:spPr>
        <p:txBody>
          <a:bodyPr vert="horz"/>
          <a:lstStyle>
            <a:lvl1pPr>
              <a:defRPr>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3">
            <a:extLst>
              <a:ext uri="{FF2B5EF4-FFF2-40B4-BE49-F238E27FC236}">
                <a16:creationId xmlns:a16="http://schemas.microsoft.com/office/drawing/2014/main" id="{D7A8F6A1-E4E4-4646-933F-3032F97511D8}"/>
              </a:ext>
            </a:extLst>
          </p:cNvPr>
          <p:cNvSpPr>
            <a:spLocks noGrp="1"/>
          </p:cNvSpPr>
          <p:nvPr>
            <p:ph type="body" sz="quarter" idx="11"/>
          </p:nvPr>
        </p:nvSpPr>
        <p:spPr>
          <a:xfrm>
            <a:off x="722313" y="1857737"/>
            <a:ext cx="2528887" cy="4444638"/>
          </a:xfrm>
        </p:spPr>
        <p:txBody>
          <a:bodyPr/>
          <a:lstStyle>
            <a:lvl1pPr marL="0" indent="0">
              <a:lnSpc>
                <a:spcPct val="90000"/>
              </a:lnSpc>
              <a:buFont typeface="Arial" panose="020B0604020202020204" pitchFamily="34" charset="0"/>
              <a:buNone/>
              <a:defRPr/>
            </a:lvl1pPr>
            <a:lvl2pPr marL="225425" indent="0">
              <a:buNone/>
              <a:defRPr/>
            </a:lvl2pPr>
            <a:lvl3pPr marL="447675" indent="0">
              <a:buNone/>
              <a:defRPr/>
            </a:lvl3pPr>
          </a:lstStyle>
          <a:p>
            <a:pPr lvl="0"/>
            <a:r>
              <a:rPr lang="en-US"/>
              <a:t>Click to edit Master text styles</a:t>
            </a:r>
          </a:p>
        </p:txBody>
      </p:sp>
      <p:sp>
        <p:nvSpPr>
          <p:cNvPr id="13" name="Text Placeholder 3">
            <a:extLst>
              <a:ext uri="{FF2B5EF4-FFF2-40B4-BE49-F238E27FC236}">
                <a16:creationId xmlns:a16="http://schemas.microsoft.com/office/drawing/2014/main" id="{A3A8B205-3828-1A4D-9D4B-309BF2F3FFFF}"/>
              </a:ext>
            </a:extLst>
          </p:cNvPr>
          <p:cNvSpPr>
            <a:spLocks noGrp="1"/>
          </p:cNvSpPr>
          <p:nvPr>
            <p:ph type="body" sz="quarter" idx="12"/>
          </p:nvPr>
        </p:nvSpPr>
        <p:spPr>
          <a:xfrm>
            <a:off x="3446660" y="1857737"/>
            <a:ext cx="2554090" cy="4444638"/>
          </a:xfrm>
        </p:spPr>
        <p:txBody>
          <a:bodyPr/>
          <a:lstStyle>
            <a:lvl1pPr marL="0" indent="0">
              <a:lnSpc>
                <a:spcPct val="90000"/>
              </a:lnSpc>
              <a:buFont typeface="Arial" panose="020B0604020202020204" pitchFamily="34" charset="0"/>
              <a:buNone/>
              <a:defRPr/>
            </a:lvl1pPr>
            <a:lvl2pPr marL="225425" indent="0">
              <a:buNone/>
              <a:defRPr/>
            </a:lvl2pPr>
            <a:lvl3pPr marL="447675" indent="0">
              <a:buNone/>
              <a:defRPr/>
            </a:lvl3pPr>
          </a:lstStyle>
          <a:p>
            <a:pPr lvl="0"/>
            <a:r>
              <a:rPr lang="en-US"/>
              <a:t>Click to edit Master text styles</a:t>
            </a:r>
          </a:p>
        </p:txBody>
      </p:sp>
      <p:sp>
        <p:nvSpPr>
          <p:cNvPr id="14" name="Text Placeholder 3">
            <a:extLst>
              <a:ext uri="{FF2B5EF4-FFF2-40B4-BE49-F238E27FC236}">
                <a16:creationId xmlns:a16="http://schemas.microsoft.com/office/drawing/2014/main" id="{B4C483FE-70FF-7041-9119-FDE32D70CACE}"/>
              </a:ext>
            </a:extLst>
          </p:cNvPr>
          <p:cNvSpPr>
            <a:spLocks noGrp="1"/>
          </p:cNvSpPr>
          <p:nvPr>
            <p:ph type="body" sz="quarter" idx="13"/>
          </p:nvPr>
        </p:nvSpPr>
        <p:spPr>
          <a:xfrm>
            <a:off x="6171006" y="1857737"/>
            <a:ext cx="2554090" cy="4444638"/>
          </a:xfrm>
        </p:spPr>
        <p:txBody>
          <a:bodyPr/>
          <a:lstStyle>
            <a:lvl1pPr marL="0" indent="0">
              <a:lnSpc>
                <a:spcPct val="90000"/>
              </a:lnSpc>
              <a:buFont typeface="Arial" panose="020B0604020202020204" pitchFamily="34" charset="0"/>
              <a:buNone/>
              <a:defRPr/>
            </a:lvl1pPr>
            <a:lvl2pPr marL="225425" indent="0">
              <a:buNone/>
              <a:defRPr/>
            </a:lvl2pPr>
            <a:lvl3pPr marL="447675" indent="0">
              <a:buNone/>
              <a:defRPr/>
            </a:lvl3pPr>
          </a:lstStyle>
          <a:p>
            <a:pPr lvl="0"/>
            <a:r>
              <a:rPr lang="en-US"/>
              <a:t>Click to edit Master text styles</a:t>
            </a:r>
          </a:p>
        </p:txBody>
      </p:sp>
      <p:sp>
        <p:nvSpPr>
          <p:cNvPr id="15" name="Text Placeholder 3">
            <a:extLst>
              <a:ext uri="{FF2B5EF4-FFF2-40B4-BE49-F238E27FC236}">
                <a16:creationId xmlns:a16="http://schemas.microsoft.com/office/drawing/2014/main" id="{F6086923-DD39-8546-9401-95099CDCAACA}"/>
              </a:ext>
            </a:extLst>
          </p:cNvPr>
          <p:cNvSpPr>
            <a:spLocks noGrp="1"/>
          </p:cNvSpPr>
          <p:nvPr>
            <p:ph type="body" sz="quarter" idx="14"/>
          </p:nvPr>
        </p:nvSpPr>
        <p:spPr>
          <a:xfrm>
            <a:off x="8923633" y="1857737"/>
            <a:ext cx="2554090" cy="4444638"/>
          </a:xfrm>
        </p:spPr>
        <p:txBody>
          <a:bodyPr/>
          <a:lstStyle>
            <a:lvl1pPr marL="0" indent="0">
              <a:lnSpc>
                <a:spcPct val="90000"/>
              </a:lnSpc>
              <a:buFont typeface="Arial" panose="020B0604020202020204" pitchFamily="34" charset="0"/>
              <a:buNone/>
              <a:defRPr/>
            </a:lvl1pPr>
            <a:lvl2pPr marL="225425" indent="0">
              <a:buNone/>
              <a:defRPr/>
            </a:lvl2pPr>
            <a:lvl3pPr marL="447675" indent="0">
              <a:buNone/>
              <a:defRPr/>
            </a:lvl3pPr>
          </a:lstStyle>
          <a:p>
            <a:pPr lvl="0"/>
            <a:r>
              <a:rPr lang="en-US"/>
              <a:t>Click to edit Master text styles</a:t>
            </a:r>
          </a:p>
        </p:txBody>
      </p:sp>
    </p:spTree>
    <p:extLst>
      <p:ext uri="{BB962C8B-B14F-4D97-AF65-F5344CB8AC3E}">
        <p14:creationId xmlns:p14="http://schemas.microsoft.com/office/powerpoint/2010/main" val="4468382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9951F-ED4C-C940-B5BF-D5511A5CD967}"/>
              </a:ext>
            </a:extLst>
          </p:cNvPr>
          <p:cNvSpPr>
            <a:spLocks noGrp="1"/>
          </p:cNvSpPr>
          <p:nvPr>
            <p:ph type="title"/>
          </p:nvPr>
        </p:nvSpPr>
        <p:spPr>
          <a:xfrm>
            <a:off x="722313" y="538163"/>
            <a:ext cx="8010525" cy="909637"/>
          </a:xfrm>
        </p:spPr>
        <p:txBody>
          <a:bodyPr tIns="108000"/>
          <a:lstStyle>
            <a:lvl1pPr>
              <a:defRPr>
                <a:latin typeface="Arial" panose="020B0604020202020204" pitchFamily="34" charset="0"/>
                <a:cs typeface="Arial" panose="020B0604020202020204" pitchFamily="34" charset="0"/>
              </a:defRPr>
            </a:lvl1pPr>
          </a:lstStyle>
          <a:p>
            <a:r>
              <a:rPr lang="en-US"/>
              <a:t>Click to edit Master title style</a:t>
            </a:r>
            <a:endParaRPr lang="en-BG"/>
          </a:p>
        </p:txBody>
      </p:sp>
      <p:sp>
        <p:nvSpPr>
          <p:cNvPr id="6" name="Text Placeholder 7">
            <a:extLst>
              <a:ext uri="{FF2B5EF4-FFF2-40B4-BE49-F238E27FC236}">
                <a16:creationId xmlns:a16="http://schemas.microsoft.com/office/drawing/2014/main" id="{05F93B13-79C7-D043-BA6B-61F781D9B5FA}"/>
              </a:ext>
            </a:extLst>
          </p:cNvPr>
          <p:cNvSpPr>
            <a:spLocks noGrp="1"/>
          </p:cNvSpPr>
          <p:nvPr>
            <p:ph type="body" sz="quarter" idx="13" hasCustomPrompt="1"/>
          </p:nvPr>
        </p:nvSpPr>
        <p:spPr>
          <a:xfrm>
            <a:off x="722313" y="1677988"/>
            <a:ext cx="5278437" cy="455611"/>
          </a:xfrm>
        </p:spPr>
        <p:txBody>
          <a:bodyPr/>
          <a:lstStyle>
            <a:lvl1pPr marL="0" indent="0">
              <a:buNone/>
              <a:defRPr b="1" i="0" spc="-100" baseline="0">
                <a:solidFill>
                  <a:schemeClr val="tx1"/>
                </a:solidFill>
                <a:latin typeface="Arial" panose="020B0604020202020204" pitchFamily="34" charset="0"/>
                <a:cs typeface="Arial" panose="020B0604020202020204" pitchFamily="34" charset="0"/>
              </a:defRPr>
            </a:lvl1pPr>
          </a:lstStyle>
          <a:p>
            <a:r>
              <a:rPr lang="en-GB"/>
              <a:t>Topic 1</a:t>
            </a:r>
            <a:endParaRPr lang="en-BG"/>
          </a:p>
        </p:txBody>
      </p:sp>
      <p:sp>
        <p:nvSpPr>
          <p:cNvPr id="3" name="TextBox 2">
            <a:extLst>
              <a:ext uri="{FF2B5EF4-FFF2-40B4-BE49-F238E27FC236}">
                <a16:creationId xmlns:a16="http://schemas.microsoft.com/office/drawing/2014/main" id="{DCC55D09-8538-334E-A1E1-71B22D8027B5}"/>
              </a:ext>
            </a:extLst>
          </p:cNvPr>
          <p:cNvSpPr txBox="1"/>
          <p:nvPr userDrawn="1"/>
        </p:nvSpPr>
        <p:spPr>
          <a:xfrm>
            <a:off x="2151529" y="1882588"/>
            <a:ext cx="0" cy="0"/>
          </a:xfrm>
          <a:prstGeom prst="rect">
            <a:avLst/>
          </a:prstGeom>
          <a:noFill/>
        </p:spPr>
        <p:txBody>
          <a:bodyPr wrap="none" rtlCol="0">
            <a:noAutofit/>
          </a:bodyPr>
          <a:lstStyle/>
          <a:p>
            <a:pPr algn="l"/>
            <a:endParaRPr lang="en-BG">
              <a:latin typeface="Arial" panose="020B0604020202020204" pitchFamily="34" charset="0"/>
              <a:cs typeface="Arial" panose="020B0604020202020204" pitchFamily="34" charset="0"/>
            </a:endParaRPr>
          </a:p>
        </p:txBody>
      </p:sp>
      <p:sp>
        <p:nvSpPr>
          <p:cNvPr id="10" name="Text Placeholder 7">
            <a:extLst>
              <a:ext uri="{FF2B5EF4-FFF2-40B4-BE49-F238E27FC236}">
                <a16:creationId xmlns:a16="http://schemas.microsoft.com/office/drawing/2014/main" id="{B67CE013-E7C8-B849-A3FC-A0574A8A9A30}"/>
              </a:ext>
            </a:extLst>
          </p:cNvPr>
          <p:cNvSpPr>
            <a:spLocks noGrp="1"/>
          </p:cNvSpPr>
          <p:nvPr>
            <p:ph type="body" sz="quarter" idx="17" hasCustomPrompt="1"/>
          </p:nvPr>
        </p:nvSpPr>
        <p:spPr>
          <a:xfrm>
            <a:off x="6197283" y="1677988"/>
            <a:ext cx="5278437" cy="455611"/>
          </a:xfrm>
        </p:spPr>
        <p:txBody>
          <a:bodyPr/>
          <a:lstStyle>
            <a:lvl1pPr marL="0" indent="0">
              <a:buNone/>
              <a:defRPr b="1" i="0" spc="-100" baseline="0">
                <a:solidFill>
                  <a:schemeClr val="tx1"/>
                </a:solidFill>
                <a:latin typeface="Arial" panose="020B0604020202020204" pitchFamily="34" charset="0"/>
                <a:cs typeface="Arial" panose="020B0604020202020204" pitchFamily="34" charset="0"/>
              </a:defRPr>
            </a:lvl1pPr>
          </a:lstStyle>
          <a:p>
            <a:r>
              <a:rPr lang="en-GB"/>
              <a:t>Topic 2</a:t>
            </a:r>
            <a:endParaRPr lang="en-BG"/>
          </a:p>
        </p:txBody>
      </p:sp>
      <p:sp>
        <p:nvSpPr>
          <p:cNvPr id="11" name="Text Placeholder 3">
            <a:extLst>
              <a:ext uri="{FF2B5EF4-FFF2-40B4-BE49-F238E27FC236}">
                <a16:creationId xmlns:a16="http://schemas.microsoft.com/office/drawing/2014/main" id="{D148B8A9-EDCF-FE41-AFC9-FAEC5D5C7BBF}"/>
              </a:ext>
            </a:extLst>
          </p:cNvPr>
          <p:cNvSpPr>
            <a:spLocks noGrp="1"/>
          </p:cNvSpPr>
          <p:nvPr>
            <p:ph type="body" sz="quarter" idx="11"/>
          </p:nvPr>
        </p:nvSpPr>
        <p:spPr>
          <a:xfrm>
            <a:off x="723900" y="2362200"/>
            <a:ext cx="5276850" cy="38750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
        <p:nvSpPr>
          <p:cNvPr id="12" name="Text Placeholder 3">
            <a:extLst>
              <a:ext uri="{FF2B5EF4-FFF2-40B4-BE49-F238E27FC236}">
                <a16:creationId xmlns:a16="http://schemas.microsoft.com/office/drawing/2014/main" id="{8EB97B37-7995-DB4F-ACD9-6F4ED7D8061D}"/>
              </a:ext>
            </a:extLst>
          </p:cNvPr>
          <p:cNvSpPr>
            <a:spLocks noGrp="1"/>
          </p:cNvSpPr>
          <p:nvPr>
            <p:ph type="body" sz="quarter" idx="18"/>
          </p:nvPr>
        </p:nvSpPr>
        <p:spPr>
          <a:xfrm>
            <a:off x="6182020" y="2362200"/>
            <a:ext cx="5276850" cy="38750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2791945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hree column with sub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9951F-ED4C-C940-B5BF-D5511A5CD967}"/>
              </a:ext>
            </a:extLst>
          </p:cNvPr>
          <p:cNvSpPr>
            <a:spLocks noGrp="1"/>
          </p:cNvSpPr>
          <p:nvPr>
            <p:ph type="title"/>
          </p:nvPr>
        </p:nvSpPr>
        <p:spPr>
          <a:xfrm>
            <a:off x="722313" y="538163"/>
            <a:ext cx="7102475" cy="909637"/>
          </a:xfrm>
        </p:spPr>
        <p:txBody>
          <a:bodyPr tIns="108000"/>
          <a:lstStyle>
            <a:lvl1pPr>
              <a:defRPr>
                <a:latin typeface="Arial" panose="020B0604020202020204" pitchFamily="34" charset="0"/>
                <a:cs typeface="Arial" panose="020B0604020202020204" pitchFamily="34" charset="0"/>
              </a:defRPr>
            </a:lvl1pPr>
          </a:lstStyle>
          <a:p>
            <a:r>
              <a:rPr lang="en-US"/>
              <a:t>Click to edit Master title style</a:t>
            </a:r>
            <a:endParaRPr lang="en-BG"/>
          </a:p>
        </p:txBody>
      </p:sp>
      <p:sp>
        <p:nvSpPr>
          <p:cNvPr id="7" name="Text Placeholder 7">
            <a:extLst>
              <a:ext uri="{FF2B5EF4-FFF2-40B4-BE49-F238E27FC236}">
                <a16:creationId xmlns:a16="http://schemas.microsoft.com/office/drawing/2014/main" id="{14E6BE96-7B0A-F94A-B96E-1C7E0D03F31B}"/>
              </a:ext>
            </a:extLst>
          </p:cNvPr>
          <p:cNvSpPr>
            <a:spLocks noGrp="1"/>
          </p:cNvSpPr>
          <p:nvPr>
            <p:ph type="body" sz="quarter" idx="14" hasCustomPrompt="1"/>
          </p:nvPr>
        </p:nvSpPr>
        <p:spPr>
          <a:xfrm>
            <a:off x="722313" y="2226366"/>
            <a:ext cx="3459162" cy="4010922"/>
          </a:xfrm>
        </p:spPr>
        <p:txBody>
          <a:bodyPr tIns="36000"/>
          <a:lstStyle>
            <a:lvl1pPr marL="0" indent="0">
              <a:lnSpc>
                <a:spcPct val="120000"/>
              </a:lnSpc>
              <a:buNone/>
              <a:defRPr sz="2000" b="0" i="0" spc="0" baseline="0">
                <a:solidFill>
                  <a:schemeClr val="tx1"/>
                </a:solidFill>
                <a:latin typeface="Arial" panose="020B0604020202020204" pitchFamily="34" charset="0"/>
                <a:cs typeface="Arial" panose="020B0604020202020204" pitchFamily="34" charset="0"/>
              </a:defRPr>
            </a:lvl1pPr>
          </a:lstStyle>
          <a:p>
            <a:r>
              <a:rPr lang="en-GB"/>
              <a:t>Contrary to popular belief, Lorem Ipsum is not simply random text. It has roots in a piece of classical Latin literature from 45 BC, making it over 2000 years old.</a:t>
            </a:r>
            <a:endParaRPr lang="en-BG"/>
          </a:p>
        </p:txBody>
      </p:sp>
      <p:sp>
        <p:nvSpPr>
          <p:cNvPr id="9" name="Text Placeholder 7">
            <a:extLst>
              <a:ext uri="{FF2B5EF4-FFF2-40B4-BE49-F238E27FC236}">
                <a16:creationId xmlns:a16="http://schemas.microsoft.com/office/drawing/2014/main" id="{9F9D9998-0CE0-0441-A69C-969496405532}"/>
              </a:ext>
            </a:extLst>
          </p:cNvPr>
          <p:cNvSpPr>
            <a:spLocks noGrp="1"/>
          </p:cNvSpPr>
          <p:nvPr>
            <p:ph type="body" sz="quarter" idx="15" hasCustomPrompt="1"/>
          </p:nvPr>
        </p:nvSpPr>
        <p:spPr>
          <a:xfrm>
            <a:off x="4359275" y="2226366"/>
            <a:ext cx="3467099" cy="4010922"/>
          </a:xfrm>
        </p:spPr>
        <p:txBody>
          <a:bodyPr tIns="36000"/>
          <a:lstStyle>
            <a:lvl1pPr marL="0" indent="0">
              <a:lnSpc>
                <a:spcPct val="120000"/>
              </a:lnSpc>
              <a:buNone/>
              <a:defRPr sz="2000" b="0" i="0" spc="0" baseline="0">
                <a:solidFill>
                  <a:schemeClr val="tx1"/>
                </a:solidFill>
                <a:latin typeface="Arial" panose="020B0604020202020204" pitchFamily="34" charset="0"/>
                <a:cs typeface="Arial" panose="020B0604020202020204" pitchFamily="34" charset="0"/>
              </a:defRPr>
            </a:lvl1pPr>
          </a:lstStyle>
          <a:p>
            <a:r>
              <a:rPr lang="en-GB"/>
              <a:t>Contrary to popular belief, Lorem Ipsum is not simply random text. It has roots in a piece of classical Latin literature from 45 BC, making it over 2000 years old</a:t>
            </a:r>
            <a:endParaRPr lang="en-BG"/>
          </a:p>
        </p:txBody>
      </p:sp>
      <p:sp>
        <p:nvSpPr>
          <p:cNvPr id="8" name="Text Placeholder 7">
            <a:extLst>
              <a:ext uri="{FF2B5EF4-FFF2-40B4-BE49-F238E27FC236}">
                <a16:creationId xmlns:a16="http://schemas.microsoft.com/office/drawing/2014/main" id="{04C25D13-53AB-804E-8F48-9FEEE4C8F851}"/>
              </a:ext>
            </a:extLst>
          </p:cNvPr>
          <p:cNvSpPr>
            <a:spLocks noGrp="1"/>
          </p:cNvSpPr>
          <p:nvPr>
            <p:ph type="body" sz="quarter" idx="16" hasCustomPrompt="1"/>
          </p:nvPr>
        </p:nvSpPr>
        <p:spPr>
          <a:xfrm>
            <a:off x="8002588" y="2226366"/>
            <a:ext cx="3467099" cy="4010922"/>
          </a:xfrm>
        </p:spPr>
        <p:txBody>
          <a:bodyPr tIns="36000"/>
          <a:lstStyle>
            <a:lvl1pPr marL="0" indent="0">
              <a:lnSpc>
                <a:spcPct val="120000"/>
              </a:lnSpc>
              <a:buNone/>
              <a:defRPr sz="2000" b="0" i="0" spc="0" baseline="0">
                <a:solidFill>
                  <a:schemeClr val="tx1"/>
                </a:solidFill>
                <a:latin typeface="Arial" panose="020B0604020202020204" pitchFamily="34" charset="0"/>
                <a:cs typeface="Arial" panose="020B0604020202020204" pitchFamily="34" charset="0"/>
              </a:defRPr>
            </a:lvl1pPr>
          </a:lstStyle>
          <a:p>
            <a:r>
              <a:rPr lang="en-GB"/>
              <a:t>Contrary to popular belief, Lorem Ipsum is not simply random text. It has roots in a piece of classical Latin literature from 45 BC, making it over 2000 years old.</a:t>
            </a:r>
            <a:endParaRPr lang="en-BG"/>
          </a:p>
        </p:txBody>
      </p:sp>
      <p:sp>
        <p:nvSpPr>
          <p:cNvPr id="3" name="TextBox 2">
            <a:extLst>
              <a:ext uri="{FF2B5EF4-FFF2-40B4-BE49-F238E27FC236}">
                <a16:creationId xmlns:a16="http://schemas.microsoft.com/office/drawing/2014/main" id="{6726DDAF-094D-974B-82E0-4E14EC03BAE4}"/>
              </a:ext>
            </a:extLst>
          </p:cNvPr>
          <p:cNvSpPr txBox="1"/>
          <p:nvPr userDrawn="1"/>
        </p:nvSpPr>
        <p:spPr>
          <a:xfrm>
            <a:off x="2624866" y="1947134"/>
            <a:ext cx="0" cy="0"/>
          </a:xfrm>
          <a:prstGeom prst="rect">
            <a:avLst/>
          </a:prstGeom>
        </p:spPr>
        <p:txBody>
          <a:bodyPr vert="horz" wrap="none" lIns="0" tIns="0" rIns="0" bIns="0" rtlCol="0">
            <a:noAutofit/>
          </a:bodyPr>
          <a:lstStyle/>
          <a:p>
            <a:pPr algn="l">
              <a:lnSpc>
                <a:spcPts val="2700"/>
              </a:lnSpc>
            </a:pPr>
            <a:endParaRPr lang="en-BG" sz="2400">
              <a:latin typeface="Arial" panose="020B0604020202020204" pitchFamily="34" charset="0"/>
              <a:cs typeface="Arial" panose="020B0604020202020204" pitchFamily="34" charset="0"/>
            </a:endParaRPr>
          </a:p>
        </p:txBody>
      </p:sp>
      <p:sp>
        <p:nvSpPr>
          <p:cNvPr id="10" name="Text Placeholder 7">
            <a:extLst>
              <a:ext uri="{FF2B5EF4-FFF2-40B4-BE49-F238E27FC236}">
                <a16:creationId xmlns:a16="http://schemas.microsoft.com/office/drawing/2014/main" id="{291E0E34-AD4F-0F47-AF74-1B26AAD2B2F2}"/>
              </a:ext>
            </a:extLst>
          </p:cNvPr>
          <p:cNvSpPr>
            <a:spLocks noGrp="1"/>
          </p:cNvSpPr>
          <p:nvPr>
            <p:ph type="body" sz="quarter" idx="13" hasCustomPrompt="1"/>
          </p:nvPr>
        </p:nvSpPr>
        <p:spPr>
          <a:xfrm>
            <a:off x="722313" y="1568658"/>
            <a:ext cx="7102475" cy="474150"/>
          </a:xfrm>
        </p:spPr>
        <p:txBody>
          <a:bodyPr/>
          <a:lstStyle>
            <a:lvl1pPr marL="0" indent="0">
              <a:buNone/>
              <a:defRPr b="0" i="0" spc="0" baseline="0">
                <a:solidFill>
                  <a:schemeClr val="tx1">
                    <a:lumMod val="50000"/>
                    <a:lumOff val="50000"/>
                  </a:schemeClr>
                </a:solidFill>
                <a:latin typeface="Arial" panose="020B0604020202020204" pitchFamily="34" charset="0"/>
                <a:cs typeface="Arial" panose="020B0604020202020204" pitchFamily="34" charset="0"/>
              </a:defRPr>
            </a:lvl1pPr>
          </a:lstStyle>
          <a:p>
            <a:r>
              <a:rPr lang="en-GB" err="1"/>
              <a:t>Subheadline</a:t>
            </a:r>
            <a:endParaRPr lang="en-BG"/>
          </a:p>
        </p:txBody>
      </p:sp>
    </p:spTree>
    <p:extLst>
      <p:ext uri="{BB962C8B-B14F-4D97-AF65-F5344CB8AC3E}">
        <p14:creationId xmlns:p14="http://schemas.microsoft.com/office/powerpoint/2010/main" val="41373129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Image Slide">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7187264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Title 1">
            <a:extLst>
              <a:ext uri="{FF2B5EF4-FFF2-40B4-BE49-F238E27FC236}">
                <a16:creationId xmlns:a16="http://schemas.microsoft.com/office/drawing/2014/main" id="{348BA764-5690-C74C-98C8-5AD362BFC86C}"/>
              </a:ext>
            </a:extLst>
          </p:cNvPr>
          <p:cNvSpPr>
            <a:spLocks noGrp="1"/>
          </p:cNvSpPr>
          <p:nvPr>
            <p:ph type="title"/>
          </p:nvPr>
        </p:nvSpPr>
        <p:spPr>
          <a:xfrm>
            <a:off x="722313" y="538163"/>
            <a:ext cx="5278437" cy="1139825"/>
          </a:xfrm>
        </p:spPr>
        <p:txBody>
          <a:bodyPr tIns="108000"/>
          <a:lstStyle>
            <a:lvl1pPr>
              <a:defRPr>
                <a:latin typeface="Arial" panose="020B0604020202020204" pitchFamily="34" charset="0"/>
                <a:cs typeface="Arial" panose="020B0604020202020204" pitchFamily="34" charset="0"/>
              </a:defRPr>
            </a:lvl1pPr>
          </a:lstStyle>
          <a:p>
            <a:r>
              <a:rPr lang="en-US"/>
              <a:t>Click to edit Master title style</a:t>
            </a:r>
            <a:endParaRPr lang="en-BG"/>
          </a:p>
        </p:txBody>
      </p:sp>
      <p:sp>
        <p:nvSpPr>
          <p:cNvPr id="13" name="Picture Placeholder 13">
            <a:extLst>
              <a:ext uri="{FF2B5EF4-FFF2-40B4-BE49-F238E27FC236}">
                <a16:creationId xmlns:a16="http://schemas.microsoft.com/office/drawing/2014/main" id="{D214D3DB-DB34-F441-B966-C041056B0893}"/>
              </a:ext>
            </a:extLst>
          </p:cNvPr>
          <p:cNvSpPr>
            <a:spLocks noGrp="1"/>
          </p:cNvSpPr>
          <p:nvPr>
            <p:ph type="pic" sz="quarter" idx="10"/>
          </p:nvPr>
        </p:nvSpPr>
        <p:spPr>
          <a:xfrm>
            <a:off x="6198748" y="0"/>
            <a:ext cx="5993252" cy="6858000"/>
          </a:xfrm>
          <a:solidFill>
            <a:schemeClr val="bg2"/>
          </a:solidFill>
        </p:spPr>
        <p:txBody>
          <a:bodyPr vert="horz" lIns="91440" tIns="72000" rIns="91440" bIns="756000" rtlCol="0" anchor="ctr">
            <a:noAutofit/>
          </a:bodyPr>
          <a:lstStyle>
            <a:lvl1pPr marL="0" indent="0">
              <a:buNone/>
              <a:defRPr lang="en-US" sz="1800" dirty="0">
                <a:latin typeface="Arial" panose="020B0604020202020204" pitchFamily="34" charset="0"/>
                <a:cs typeface="Arial" panose="020B0604020202020204" pitchFamily="34" charset="0"/>
              </a:defRPr>
            </a:lvl1pPr>
          </a:lstStyle>
          <a:p>
            <a:pPr lvl="0" algn="ctr"/>
            <a:r>
              <a:rPr lang="en-US"/>
              <a:t>Click icon to add picture</a:t>
            </a:r>
          </a:p>
        </p:txBody>
      </p:sp>
      <p:pic>
        <p:nvPicPr>
          <p:cNvPr id="9" name="Picture 2">
            <a:extLst>
              <a:ext uri="{FF2B5EF4-FFF2-40B4-BE49-F238E27FC236}">
                <a16:creationId xmlns:a16="http://schemas.microsoft.com/office/drawing/2014/main" id="{5B3F9C52-3A71-4524-8B14-37E73BA412E1}"/>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94075" y="6453499"/>
            <a:ext cx="939600" cy="217948"/>
          </a:xfrm>
          <a:prstGeom prst="rect">
            <a:avLst/>
          </a:prstGeom>
        </p:spPr>
      </p:pic>
      <p:sp>
        <p:nvSpPr>
          <p:cNvPr id="7" name="Text Placeholder 7">
            <a:extLst>
              <a:ext uri="{FF2B5EF4-FFF2-40B4-BE49-F238E27FC236}">
                <a16:creationId xmlns:a16="http://schemas.microsoft.com/office/drawing/2014/main" id="{798BE631-707E-324E-A381-F3D99D052E2F}"/>
              </a:ext>
            </a:extLst>
          </p:cNvPr>
          <p:cNvSpPr>
            <a:spLocks noGrp="1"/>
          </p:cNvSpPr>
          <p:nvPr>
            <p:ph type="body" sz="quarter" idx="13"/>
          </p:nvPr>
        </p:nvSpPr>
        <p:spPr>
          <a:xfrm>
            <a:off x="722313" y="1808922"/>
            <a:ext cx="5278437" cy="4428366"/>
          </a:xfrm>
        </p:spPr>
        <p:txBody>
          <a:bodyPr/>
          <a:lstStyle>
            <a:lvl1pPr marL="0" indent="0">
              <a:buNone/>
              <a:defRPr/>
            </a:lvl1pPr>
          </a:lstStyle>
          <a:p>
            <a:pPr lvl="0"/>
            <a:r>
              <a:rPr lang="en-US"/>
              <a:t>Click to edit Master text styles</a:t>
            </a:r>
          </a:p>
        </p:txBody>
      </p:sp>
      <p:sp>
        <p:nvSpPr>
          <p:cNvPr id="8" name="TextBox 7">
            <a:extLst>
              <a:ext uri="{FF2B5EF4-FFF2-40B4-BE49-F238E27FC236}">
                <a16:creationId xmlns:a16="http://schemas.microsoft.com/office/drawing/2014/main" id="{28CB971A-E2FD-954D-BF76-66E98685F3A4}"/>
              </a:ext>
            </a:extLst>
          </p:cNvPr>
          <p:cNvSpPr txBox="1"/>
          <p:nvPr userDrawn="1"/>
        </p:nvSpPr>
        <p:spPr>
          <a:xfrm>
            <a:off x="2833124" y="6554397"/>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panose="020B0604020202020204" pitchFamily="34" charset="0"/>
                <a:cs typeface="Arial" panose="020B0604020202020204" pitchFamily="34" charset="0"/>
              </a:rPr>
              <a:t>© 2025 </a:t>
            </a:r>
            <a:r>
              <a:rPr lang="en-US" sz="600" b="0" i="0" spc="0" baseline="0">
                <a:solidFill>
                  <a:srgbClr val="7F7F7F"/>
                </a:solidFill>
                <a:latin typeface="Arial" panose="020B0604020202020204" pitchFamily="34" charset="0"/>
                <a:cs typeface="Arial" panose="020B0604020202020204" pitchFamily="34" charset="0"/>
              </a:rPr>
              <a:t>Progress</a:t>
            </a:r>
            <a:r>
              <a:rPr lang="en-US" sz="600" b="0" spc="0" baseline="0">
                <a:solidFill>
                  <a:srgbClr val="7F7F7F"/>
                </a:solidFill>
                <a:latin typeface="Arial" panose="020B0604020202020204" pitchFamily="34" charset="0"/>
                <a:cs typeface="Arial" panose="020B0604020202020204" pitchFamily="34" charset="0"/>
              </a:rPr>
              <a:t> Software Corporation and/or its subsidiaries or affiliates. All rights reserved.</a:t>
            </a:r>
          </a:p>
        </p:txBody>
      </p:sp>
    </p:spTree>
    <p:extLst>
      <p:ext uri="{BB962C8B-B14F-4D97-AF65-F5344CB8AC3E}">
        <p14:creationId xmlns:p14="http://schemas.microsoft.com/office/powerpoint/2010/main" val="10484629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Image Slide Lef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16900441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Title 1">
            <a:extLst>
              <a:ext uri="{FF2B5EF4-FFF2-40B4-BE49-F238E27FC236}">
                <a16:creationId xmlns:a16="http://schemas.microsoft.com/office/drawing/2014/main" id="{348BA764-5690-C74C-98C8-5AD362BFC86C}"/>
              </a:ext>
            </a:extLst>
          </p:cNvPr>
          <p:cNvSpPr>
            <a:spLocks noGrp="1"/>
          </p:cNvSpPr>
          <p:nvPr>
            <p:ph type="title"/>
          </p:nvPr>
        </p:nvSpPr>
        <p:spPr>
          <a:xfrm>
            <a:off x="6191252" y="538163"/>
            <a:ext cx="5278437" cy="1139825"/>
          </a:xfrm>
        </p:spPr>
        <p:txBody>
          <a:bodyPr tIns="108000"/>
          <a:lstStyle>
            <a:lvl1pPr>
              <a:defRPr>
                <a:latin typeface="Arial" panose="020B0604020202020204" pitchFamily="34" charset="0"/>
                <a:cs typeface="Arial" panose="020B0604020202020204" pitchFamily="34" charset="0"/>
              </a:defRPr>
            </a:lvl1pPr>
          </a:lstStyle>
          <a:p>
            <a:r>
              <a:rPr lang="en-US"/>
              <a:t>Click to edit Master title style</a:t>
            </a:r>
            <a:endParaRPr lang="en-BG"/>
          </a:p>
        </p:txBody>
      </p:sp>
      <p:sp>
        <p:nvSpPr>
          <p:cNvPr id="13" name="Picture Placeholder 13">
            <a:extLst>
              <a:ext uri="{FF2B5EF4-FFF2-40B4-BE49-F238E27FC236}">
                <a16:creationId xmlns:a16="http://schemas.microsoft.com/office/drawing/2014/main" id="{D214D3DB-DB34-F441-B966-C041056B0893}"/>
              </a:ext>
            </a:extLst>
          </p:cNvPr>
          <p:cNvSpPr>
            <a:spLocks noGrp="1"/>
          </p:cNvSpPr>
          <p:nvPr>
            <p:ph type="pic" sz="quarter" idx="10"/>
          </p:nvPr>
        </p:nvSpPr>
        <p:spPr>
          <a:xfrm>
            <a:off x="0" y="0"/>
            <a:ext cx="5978085" cy="6858000"/>
          </a:xfrm>
          <a:solidFill>
            <a:schemeClr val="bg2"/>
          </a:solidFill>
        </p:spPr>
        <p:txBody>
          <a:bodyPr vert="horz" lIns="91440" tIns="72000" rIns="91440" bIns="756000" rtlCol="0" anchor="ctr">
            <a:noAutofit/>
          </a:bodyPr>
          <a:lstStyle>
            <a:lvl1pPr marL="0" indent="0">
              <a:buNone/>
              <a:defRPr lang="en-US" sz="1800" dirty="0">
                <a:latin typeface="Arial" panose="020B0604020202020204" pitchFamily="34" charset="0"/>
                <a:cs typeface="Arial" panose="020B0604020202020204" pitchFamily="34" charset="0"/>
              </a:defRPr>
            </a:lvl1pPr>
          </a:lstStyle>
          <a:p>
            <a:pPr lvl="0" algn="ctr"/>
            <a:r>
              <a:rPr lang="en-US"/>
              <a:t>Click icon to add picture</a:t>
            </a:r>
          </a:p>
        </p:txBody>
      </p:sp>
      <p:sp>
        <p:nvSpPr>
          <p:cNvPr id="12" name="Slide Number Placeholder 5">
            <a:extLst>
              <a:ext uri="{FF2B5EF4-FFF2-40B4-BE49-F238E27FC236}">
                <a16:creationId xmlns:a16="http://schemas.microsoft.com/office/drawing/2014/main" id="{CCB16D7C-13E7-8F44-B567-E0CB454B81BD}"/>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smtClean="0">
                <a:solidFill>
                  <a:schemeClr val="bg1">
                    <a:lumMod val="65000"/>
                  </a:schemeClr>
                </a:solidFill>
                <a:latin typeface="Arial" panose="020B0604020202020204" pitchFamily="34" charset="0"/>
                <a:cs typeface="Arial" panose="020B0604020202020204" pitchFamily="34" charset="0"/>
              </a:rPr>
              <a:pPr lvl="0" algn="r"/>
              <a:t>‹#›</a:t>
            </a:fld>
            <a:endParaRPr lang="en-US" sz="800" b="0" i="0">
              <a:solidFill>
                <a:schemeClr val="bg1">
                  <a:lumMod val="65000"/>
                </a:schemeClr>
              </a:solidFill>
              <a:latin typeface="Arial" panose="020B0604020202020204" pitchFamily="34" charset="0"/>
              <a:cs typeface="Arial" panose="020B0604020202020204" pitchFamily="34" charset="0"/>
            </a:endParaRPr>
          </a:p>
        </p:txBody>
      </p:sp>
      <p:sp>
        <p:nvSpPr>
          <p:cNvPr id="7" name="Text Placeholder 7">
            <a:extLst>
              <a:ext uri="{FF2B5EF4-FFF2-40B4-BE49-F238E27FC236}">
                <a16:creationId xmlns:a16="http://schemas.microsoft.com/office/drawing/2014/main" id="{6D956066-0822-7C4E-B1F5-A5FF044796A6}"/>
              </a:ext>
            </a:extLst>
          </p:cNvPr>
          <p:cNvSpPr>
            <a:spLocks noGrp="1"/>
          </p:cNvSpPr>
          <p:nvPr>
            <p:ph type="body" sz="quarter" idx="13"/>
          </p:nvPr>
        </p:nvSpPr>
        <p:spPr>
          <a:xfrm>
            <a:off x="6188767" y="1808922"/>
            <a:ext cx="5278437" cy="4428366"/>
          </a:xfrm>
        </p:spPr>
        <p:txBody>
          <a:bodyPr/>
          <a:lstStyle>
            <a:lvl1pPr marL="0" indent="0">
              <a:buNone/>
              <a:defRPr/>
            </a:lvl1pPr>
          </a:lstStyle>
          <a:p>
            <a:pPr lvl="0"/>
            <a:r>
              <a:rPr lang="en-US"/>
              <a:t>Click to edit Master text styles</a:t>
            </a:r>
          </a:p>
        </p:txBody>
      </p:sp>
      <p:sp>
        <p:nvSpPr>
          <p:cNvPr id="8" name="TextBox 7">
            <a:extLst>
              <a:ext uri="{FF2B5EF4-FFF2-40B4-BE49-F238E27FC236}">
                <a16:creationId xmlns:a16="http://schemas.microsoft.com/office/drawing/2014/main" id="{348103B8-912B-6840-91F6-51424D8F16B3}"/>
              </a:ext>
            </a:extLst>
          </p:cNvPr>
          <p:cNvSpPr txBox="1"/>
          <p:nvPr userDrawn="1"/>
        </p:nvSpPr>
        <p:spPr>
          <a:xfrm>
            <a:off x="6178550" y="6554397"/>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panose="020B0604020202020204" pitchFamily="34" charset="0"/>
                <a:cs typeface="Arial" panose="020B0604020202020204" pitchFamily="34" charset="0"/>
              </a:rPr>
              <a:t>© 2025 </a:t>
            </a:r>
            <a:r>
              <a:rPr lang="en-US" sz="600" b="0" i="0" spc="0" baseline="0">
                <a:solidFill>
                  <a:srgbClr val="7F7F7F"/>
                </a:solidFill>
                <a:latin typeface="Arial" panose="020B0604020202020204" pitchFamily="34" charset="0"/>
                <a:cs typeface="Arial" panose="020B0604020202020204" pitchFamily="34" charset="0"/>
              </a:rPr>
              <a:t>Progress</a:t>
            </a:r>
            <a:r>
              <a:rPr lang="en-US" sz="600" b="0" spc="0" baseline="0">
                <a:solidFill>
                  <a:srgbClr val="7F7F7F"/>
                </a:solidFill>
                <a:latin typeface="Arial" panose="020B0604020202020204" pitchFamily="34" charset="0"/>
                <a:cs typeface="Arial" panose="020B0604020202020204" pitchFamily="34" charset="0"/>
              </a:rPr>
              <a:t> Software Corporation and/or its subsidiaries or affiliates. All rights reserved.</a:t>
            </a:r>
          </a:p>
        </p:txBody>
      </p:sp>
    </p:spTree>
    <p:extLst>
      <p:ext uri="{BB962C8B-B14F-4D97-AF65-F5344CB8AC3E}">
        <p14:creationId xmlns:p14="http://schemas.microsoft.com/office/powerpoint/2010/main" val="12404355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Quote slide">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948DD2CE-C5C0-B638-578D-4AFEC1F6D90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 r="-21966"/>
          <a:stretch/>
        </p:blipFill>
        <p:spPr>
          <a:xfrm>
            <a:off x="-1" y="-4"/>
            <a:ext cx="5741581" cy="6858001"/>
          </a:xfrm>
          <a:prstGeom prst="rect">
            <a:avLst/>
          </a:prstGeom>
        </p:spPr>
      </p:pic>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7413932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8" name="Graphic 10">
            <a:extLst>
              <a:ext uri="{FF2B5EF4-FFF2-40B4-BE49-F238E27FC236}">
                <a16:creationId xmlns:a16="http://schemas.microsoft.com/office/drawing/2014/main" id="{3A6E4564-0AFD-394C-86C5-9468022082D4}"/>
              </a:ext>
            </a:extLst>
          </p:cNvPr>
          <p:cNvGrpSpPr/>
          <p:nvPr userDrawn="1"/>
        </p:nvGrpSpPr>
        <p:grpSpPr>
          <a:xfrm>
            <a:off x="5173278" y="538163"/>
            <a:ext cx="2554288" cy="1464044"/>
            <a:chOff x="7355176" y="1247511"/>
            <a:chExt cx="2101340" cy="1204427"/>
          </a:xfrm>
          <a:solidFill>
            <a:srgbClr val="008963"/>
          </a:solidFill>
        </p:grpSpPr>
        <p:sp>
          <p:nvSpPr>
            <p:cNvPr id="9" name="Freeform 8">
              <a:extLst>
                <a:ext uri="{FF2B5EF4-FFF2-40B4-BE49-F238E27FC236}">
                  <a16:creationId xmlns:a16="http://schemas.microsoft.com/office/drawing/2014/main" id="{4E94DD7A-9189-4548-B3D7-D71AED474814}"/>
                </a:ext>
              </a:extLst>
            </p:cNvPr>
            <p:cNvSpPr/>
            <p:nvPr/>
          </p:nvSpPr>
          <p:spPr>
            <a:xfrm>
              <a:off x="7352293" y="1247383"/>
              <a:ext cx="999261" cy="1205383"/>
            </a:xfrm>
            <a:custGeom>
              <a:avLst/>
              <a:gdLst>
                <a:gd name="connsiteX0" fmla="*/ 501072 w 999261"/>
                <a:gd name="connsiteY0" fmla="*/ 128 h 1205383"/>
                <a:gd name="connsiteX1" fmla="*/ 9 w 999261"/>
                <a:gd name="connsiteY1" fmla="*/ 494325 h 1205383"/>
                <a:gd name="connsiteX2" fmla="*/ 495324 w 999261"/>
                <a:gd name="connsiteY2" fmla="*/ 994258 h 1205383"/>
                <a:gd name="connsiteX3" fmla="*/ 495324 w 999261"/>
                <a:gd name="connsiteY3" fmla="*/ 1205383 h 1205383"/>
                <a:gd name="connsiteX4" fmla="*/ 838884 w 999261"/>
                <a:gd name="connsiteY4" fmla="*/ 862408 h 1205383"/>
                <a:gd name="connsiteX5" fmla="*/ 867242 w 999261"/>
                <a:gd name="connsiteY5" fmla="*/ 160023 h 1205383"/>
                <a:gd name="connsiteX6" fmla="*/ 501072 w 999261"/>
                <a:gd name="connsiteY6" fmla="*/ 0 h 120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9261" h="1205383">
                  <a:moveTo>
                    <a:pt x="501072" y="128"/>
                  </a:moveTo>
                  <a:cubicBezTo>
                    <a:pt x="225931" y="-1459"/>
                    <a:pt x="1599" y="219805"/>
                    <a:pt x="9" y="494325"/>
                  </a:cubicBezTo>
                  <a:cubicBezTo>
                    <a:pt x="-1582" y="768845"/>
                    <a:pt x="220183" y="992671"/>
                    <a:pt x="495324" y="994258"/>
                  </a:cubicBezTo>
                  <a:lnTo>
                    <a:pt x="495324" y="1205383"/>
                  </a:lnTo>
                  <a:lnTo>
                    <a:pt x="838884" y="862408"/>
                  </a:lnTo>
                  <a:cubicBezTo>
                    <a:pt x="1041098" y="676263"/>
                    <a:pt x="1053808" y="361793"/>
                    <a:pt x="867242" y="160023"/>
                  </a:cubicBezTo>
                  <a:cubicBezTo>
                    <a:pt x="772905" y="58016"/>
                    <a:pt x="640170" y="0"/>
                    <a:pt x="501072" y="0"/>
                  </a:cubicBezTo>
                  <a:close/>
                </a:path>
              </a:pathLst>
            </a:custGeom>
            <a:grpFill/>
            <a:ln w="6369" cap="flat">
              <a:noFill/>
              <a:prstDash val="solid"/>
              <a:miter/>
            </a:ln>
          </p:spPr>
          <p:txBody>
            <a:bodyPr rtlCol="0" anchor="ctr"/>
            <a:lstStyle/>
            <a:p>
              <a:endParaRPr lang="en-BG">
                <a:latin typeface="Arial" panose="020B0604020202020204" pitchFamily="34" charset="0"/>
                <a:cs typeface="Arial" panose="020B0604020202020204" pitchFamily="34" charset="0"/>
              </a:endParaRPr>
            </a:p>
          </p:txBody>
        </p:sp>
        <p:sp>
          <p:nvSpPr>
            <p:cNvPr id="12" name="Freeform 11">
              <a:extLst>
                <a:ext uri="{FF2B5EF4-FFF2-40B4-BE49-F238E27FC236}">
                  <a16:creationId xmlns:a16="http://schemas.microsoft.com/office/drawing/2014/main" id="{CDEC9423-D3E3-AC4E-8565-1B8DA4881327}"/>
                </a:ext>
              </a:extLst>
            </p:cNvPr>
            <p:cNvSpPr/>
            <p:nvPr/>
          </p:nvSpPr>
          <p:spPr>
            <a:xfrm>
              <a:off x="8460710" y="1247606"/>
              <a:ext cx="996380" cy="1205223"/>
            </a:xfrm>
            <a:custGeom>
              <a:avLst/>
              <a:gdLst>
                <a:gd name="connsiteX0" fmla="*/ 996380 w 996380"/>
                <a:gd name="connsiteY0" fmla="*/ 497033 h 1205223"/>
                <a:gd name="connsiteX1" fmla="*/ 498126 w 996380"/>
                <a:gd name="connsiteY1" fmla="*/ 0 h 1205223"/>
                <a:gd name="connsiteX2" fmla="*/ 0 w 996380"/>
                <a:gd name="connsiteY2" fmla="*/ 497103 h 1205223"/>
                <a:gd name="connsiteX3" fmla="*/ 492378 w 996380"/>
                <a:gd name="connsiteY3" fmla="*/ 994098 h 1205223"/>
                <a:gd name="connsiteX4" fmla="*/ 492378 w 996380"/>
                <a:gd name="connsiteY4" fmla="*/ 1205224 h 1205223"/>
                <a:gd name="connsiteX5" fmla="*/ 836001 w 996380"/>
                <a:gd name="connsiteY5" fmla="*/ 862440 h 1205223"/>
                <a:gd name="connsiteX6" fmla="*/ 996380 w 996380"/>
                <a:gd name="connsiteY6" fmla="*/ 497033 h 120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6380" h="1205223">
                  <a:moveTo>
                    <a:pt x="996380" y="497033"/>
                  </a:moveTo>
                  <a:cubicBezTo>
                    <a:pt x="996380" y="222513"/>
                    <a:pt x="773280" y="-19"/>
                    <a:pt x="498126" y="0"/>
                  </a:cubicBezTo>
                  <a:cubicBezTo>
                    <a:pt x="223036" y="19"/>
                    <a:pt x="0" y="222577"/>
                    <a:pt x="0" y="497103"/>
                  </a:cubicBezTo>
                  <a:cubicBezTo>
                    <a:pt x="0" y="769348"/>
                    <a:pt x="219523" y="990925"/>
                    <a:pt x="492378" y="994098"/>
                  </a:cubicBezTo>
                  <a:lnTo>
                    <a:pt x="492378" y="1205224"/>
                  </a:lnTo>
                  <a:lnTo>
                    <a:pt x="836001" y="862440"/>
                  </a:lnTo>
                  <a:cubicBezTo>
                    <a:pt x="938386" y="768399"/>
                    <a:pt x="996508" y="635861"/>
                    <a:pt x="996380" y="497033"/>
                  </a:cubicBezTo>
                  <a:close/>
                </a:path>
              </a:pathLst>
            </a:custGeom>
            <a:grpFill/>
            <a:ln w="6369" cap="flat">
              <a:noFill/>
              <a:prstDash val="solid"/>
              <a:miter/>
            </a:ln>
          </p:spPr>
          <p:txBody>
            <a:bodyPr rtlCol="0" anchor="ctr"/>
            <a:lstStyle/>
            <a:p>
              <a:endParaRPr lang="en-BG">
                <a:latin typeface="Arial" panose="020B0604020202020204" pitchFamily="34" charset="0"/>
                <a:cs typeface="Arial" panose="020B0604020202020204" pitchFamily="34" charset="0"/>
              </a:endParaRPr>
            </a:p>
          </p:txBody>
        </p:sp>
      </p:grpSp>
      <p:sp>
        <p:nvSpPr>
          <p:cNvPr id="7" name="Text Placeholder 6">
            <a:extLst>
              <a:ext uri="{FF2B5EF4-FFF2-40B4-BE49-F238E27FC236}">
                <a16:creationId xmlns:a16="http://schemas.microsoft.com/office/drawing/2014/main" id="{B0589BE5-6A57-8F4D-9D8C-C52E1A566471}"/>
              </a:ext>
            </a:extLst>
          </p:cNvPr>
          <p:cNvSpPr>
            <a:spLocks noGrp="1"/>
          </p:cNvSpPr>
          <p:nvPr>
            <p:ph type="body" sz="quarter" idx="12" hasCustomPrompt="1"/>
          </p:nvPr>
        </p:nvSpPr>
        <p:spPr>
          <a:xfrm>
            <a:off x="5199529" y="2133601"/>
            <a:ext cx="6270160" cy="3201988"/>
          </a:xfrm>
        </p:spPr>
        <p:txBody>
          <a:bodyPr tIns="108000"/>
          <a:lstStyle>
            <a:lvl1pPr marL="0" indent="0">
              <a:lnSpc>
                <a:spcPct val="80000"/>
              </a:lnSpc>
              <a:buNone/>
              <a:defRPr sz="4000" b="1" spc="-100" baseline="0">
                <a:latin typeface="Arial" panose="020B0604020202020204" pitchFamily="34" charset="0"/>
                <a:cs typeface="Arial" panose="020B0604020202020204" pitchFamily="34" charset="0"/>
              </a:defRPr>
            </a:lvl1pPr>
          </a:lstStyle>
          <a:p>
            <a:pPr lvl="0"/>
            <a:r>
              <a:rPr lang="en-GB"/>
              <a:t>Quote Slide, Enter Quote Here.”</a:t>
            </a:r>
          </a:p>
          <a:p>
            <a:pPr lvl="0"/>
            <a:endParaRPr lang="en-GB"/>
          </a:p>
        </p:txBody>
      </p:sp>
      <p:sp>
        <p:nvSpPr>
          <p:cNvPr id="16" name="Text Placeholder 3">
            <a:extLst>
              <a:ext uri="{FF2B5EF4-FFF2-40B4-BE49-F238E27FC236}">
                <a16:creationId xmlns:a16="http://schemas.microsoft.com/office/drawing/2014/main" id="{615FBD6B-2193-5748-97C2-9D65081F37DD}"/>
              </a:ext>
            </a:extLst>
          </p:cNvPr>
          <p:cNvSpPr>
            <a:spLocks noGrp="1"/>
          </p:cNvSpPr>
          <p:nvPr>
            <p:ph type="body" sz="quarter" idx="13" hasCustomPrompt="1"/>
          </p:nvPr>
        </p:nvSpPr>
        <p:spPr>
          <a:xfrm>
            <a:off x="5198287" y="5584345"/>
            <a:ext cx="6278116" cy="414323"/>
          </a:xfrm>
        </p:spPr>
        <p:txBody>
          <a:bodyPr tIns="36000" anchor="ctr" anchorCtr="0">
            <a:noAutofit/>
          </a:bodyPr>
          <a:lstStyle>
            <a:lvl1pPr marL="0" indent="0" algn="l">
              <a:lnSpc>
                <a:spcPts val="1800"/>
              </a:lnSpc>
              <a:buNone/>
              <a:defRPr sz="2000" b="1" baseline="0">
                <a:solidFill>
                  <a:schemeClr val="tx1"/>
                </a:solidFill>
                <a:latin typeface="Arial" panose="020B0604020202020204" pitchFamily="34" charset="0"/>
                <a:cs typeface="Arial" panose="020B0604020202020204" pitchFamily="34" charset="0"/>
              </a:defRPr>
            </a:lvl1pPr>
          </a:lstStyle>
          <a:p>
            <a:pPr lvl="0"/>
            <a:r>
              <a:rPr lang="en-US"/>
              <a:t>Name</a:t>
            </a:r>
          </a:p>
        </p:txBody>
      </p:sp>
      <p:sp>
        <p:nvSpPr>
          <p:cNvPr id="17" name="Text Placeholder 3">
            <a:extLst>
              <a:ext uri="{FF2B5EF4-FFF2-40B4-BE49-F238E27FC236}">
                <a16:creationId xmlns:a16="http://schemas.microsoft.com/office/drawing/2014/main" id="{3F18DBE1-9B92-D54B-A7D7-214D918E2C19}"/>
              </a:ext>
            </a:extLst>
          </p:cNvPr>
          <p:cNvSpPr>
            <a:spLocks noGrp="1"/>
          </p:cNvSpPr>
          <p:nvPr>
            <p:ph type="body" sz="quarter" idx="14" hasCustomPrompt="1"/>
          </p:nvPr>
        </p:nvSpPr>
        <p:spPr>
          <a:xfrm>
            <a:off x="5198287" y="5998670"/>
            <a:ext cx="6278116" cy="321052"/>
          </a:xfrm>
        </p:spPr>
        <p:txBody>
          <a:bodyPr tIns="72000" anchor="t">
            <a:noAutofit/>
          </a:bodyPr>
          <a:lstStyle>
            <a:lvl1pPr marL="0" indent="0" algn="l">
              <a:lnSpc>
                <a:spcPts val="1800"/>
              </a:lnSpc>
              <a:buNone/>
              <a:defRPr sz="1800" b="0" baseline="0">
                <a:solidFill>
                  <a:schemeClr val="tx1"/>
                </a:solidFill>
                <a:latin typeface="Arial" panose="020B0604020202020204" pitchFamily="34" charset="0"/>
                <a:cs typeface="Arial" panose="020B0604020202020204" pitchFamily="34" charset="0"/>
              </a:defRPr>
            </a:lvl1pPr>
          </a:lstStyle>
          <a:p>
            <a:pPr lvl="0"/>
            <a:r>
              <a:rPr lang="en-US"/>
              <a:t>Title</a:t>
            </a:r>
          </a:p>
        </p:txBody>
      </p:sp>
      <p:sp>
        <p:nvSpPr>
          <p:cNvPr id="18" name="Slide Number Placeholder 5">
            <a:extLst>
              <a:ext uri="{FF2B5EF4-FFF2-40B4-BE49-F238E27FC236}">
                <a16:creationId xmlns:a16="http://schemas.microsoft.com/office/drawing/2014/main" id="{795217E5-E444-2F42-BDF3-093FC00C6F30}"/>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70000"/>
                  </a:schemeClr>
                </a:solidFill>
                <a:latin typeface="Arial" panose="020B0604020202020204" pitchFamily="34" charset="0"/>
                <a:cs typeface="Arial" panose="020B0604020202020204" pitchFamily="34" charset="0"/>
              </a:rPr>
              <a:pPr lvl="0" algn="r"/>
              <a:t>‹#›</a:t>
            </a:fld>
            <a:endParaRPr lang="en-US" sz="800" b="1">
              <a:solidFill>
                <a:schemeClr val="bg1">
                  <a:alpha val="70000"/>
                </a:schemeClr>
              </a:solidFill>
              <a:latin typeface="Arial" panose="020B0604020202020204" pitchFamily="34" charset="0"/>
              <a:cs typeface="Arial" panose="020B0604020202020204" pitchFamily="34" charset="0"/>
            </a:endParaRPr>
          </a:p>
        </p:txBody>
      </p:sp>
      <p:sp>
        <p:nvSpPr>
          <p:cNvPr id="20" name="Slide Number Placeholder 5">
            <a:extLst>
              <a:ext uri="{FF2B5EF4-FFF2-40B4-BE49-F238E27FC236}">
                <a16:creationId xmlns:a16="http://schemas.microsoft.com/office/drawing/2014/main" id="{1190F6A3-E932-A24A-9953-B1E4E911E0F0}"/>
              </a:ext>
            </a:extLst>
          </p:cNvPr>
          <p:cNvSpPr txBox="1">
            <a:spLocks/>
          </p:cNvSpPr>
          <p:nvPr userDrawn="1"/>
        </p:nvSpPr>
        <p:spPr>
          <a:xfrm rot="10800000" flipV="1">
            <a:off x="11134726" y="6433875"/>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lumMod val="65000"/>
                  </a:schemeClr>
                </a:solidFill>
                <a:latin typeface="Arial" panose="020B0604020202020204" pitchFamily="34" charset="0"/>
                <a:cs typeface="Arial" panose="020B0604020202020204" pitchFamily="34" charset="0"/>
              </a:rPr>
              <a:pPr lvl="0" algn="r"/>
              <a:t>‹#›</a:t>
            </a:fld>
            <a:endParaRPr lang="en-US" sz="800" b="1">
              <a:solidFill>
                <a:schemeClr val="bg1">
                  <a:lumMod val="65000"/>
                </a:schemeClr>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7FB7BD70-621C-CC49-8746-9DC52C4D35B9}"/>
              </a:ext>
            </a:extLst>
          </p:cNvPr>
          <p:cNvSpPr txBox="1"/>
          <p:nvPr userDrawn="1"/>
        </p:nvSpPr>
        <p:spPr>
          <a:xfrm>
            <a:off x="5202387" y="6554397"/>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panose="020B0604020202020204" pitchFamily="34" charset="0"/>
                <a:cs typeface="Arial" panose="020B0604020202020204" pitchFamily="34" charset="0"/>
              </a:rPr>
              <a:t>© 2025 </a:t>
            </a:r>
            <a:r>
              <a:rPr lang="en-US" sz="600" b="0" i="0" spc="0" baseline="0">
                <a:solidFill>
                  <a:srgbClr val="7F7F7F"/>
                </a:solidFill>
                <a:latin typeface="Arial" panose="020B0604020202020204" pitchFamily="34" charset="0"/>
                <a:cs typeface="Arial" panose="020B0604020202020204" pitchFamily="34" charset="0"/>
              </a:rPr>
              <a:t>Progress</a:t>
            </a:r>
            <a:r>
              <a:rPr lang="en-US" sz="600" b="0" spc="0" baseline="0">
                <a:solidFill>
                  <a:srgbClr val="7F7F7F"/>
                </a:solidFill>
                <a:latin typeface="Arial" panose="020B0604020202020204" pitchFamily="34" charset="0"/>
                <a:cs typeface="Arial" panose="020B0604020202020204" pitchFamily="34" charset="0"/>
              </a:rPr>
              <a:t> Software Corporation and/or its subsidiaries or affiliates. All rights reserved.</a:t>
            </a:r>
          </a:p>
        </p:txBody>
      </p:sp>
      <p:sp>
        <p:nvSpPr>
          <p:cNvPr id="19" name="TextBox 18">
            <a:extLst>
              <a:ext uri="{FF2B5EF4-FFF2-40B4-BE49-F238E27FC236}">
                <a16:creationId xmlns:a16="http://schemas.microsoft.com/office/drawing/2014/main" id="{7AC06D23-923F-E339-D21B-9D21B2543C42}"/>
              </a:ext>
            </a:extLst>
          </p:cNvPr>
          <p:cNvSpPr txBox="1"/>
          <p:nvPr userDrawn="1"/>
        </p:nvSpPr>
        <p:spPr>
          <a:xfrm>
            <a:off x="20443371" y="8098971"/>
            <a:ext cx="0" cy="0"/>
          </a:xfrm>
          <a:prstGeom prst="rect">
            <a:avLst/>
          </a:prstGeom>
        </p:spPr>
        <p:txBody>
          <a:bodyPr vert="horz" wrap="none" lIns="0" tIns="0" rIns="0" bIns="0" rtlCol="0">
            <a:noAutofit/>
          </a:bodyPr>
          <a:lstStyle/>
          <a:p>
            <a:pPr algn="l">
              <a:lnSpc>
                <a:spcPts val="2700"/>
              </a:lnSpc>
            </a:pPr>
            <a:endParaRPr lang="en-BG" sz="2400"/>
          </a:p>
        </p:txBody>
      </p:sp>
      <p:pic>
        <p:nvPicPr>
          <p:cNvPr id="29" name="Picture 3">
            <a:extLst>
              <a:ext uri="{FF2B5EF4-FFF2-40B4-BE49-F238E27FC236}">
                <a16:creationId xmlns:a16="http://schemas.microsoft.com/office/drawing/2014/main" id="{C56B1144-540E-1191-631D-F015DF9B66BF}"/>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494075" y="6445423"/>
            <a:ext cx="939600" cy="217948"/>
          </a:xfrm>
          <a:prstGeom prst="rect">
            <a:avLst/>
          </a:prstGeom>
        </p:spPr>
      </p:pic>
    </p:spTree>
    <p:extLst>
      <p:ext uri="{BB962C8B-B14F-4D97-AF65-F5344CB8AC3E}">
        <p14:creationId xmlns:p14="http://schemas.microsoft.com/office/powerpoint/2010/main" val="8841291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with pi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4872374-72A7-7A45-ABE4-B1FF923979E4}"/>
              </a:ext>
            </a:extLst>
          </p:cNvPr>
          <p:cNvSpPr/>
          <p:nvPr userDrawn="1"/>
        </p:nvSpPr>
        <p:spPr>
          <a:xfrm>
            <a:off x="6109382" y="0"/>
            <a:ext cx="6082618" cy="6858000"/>
          </a:xfrm>
          <a:prstGeom prst="rect">
            <a:avLst/>
          </a:prstGeom>
          <a:solidFill>
            <a:srgbClr val="5573ED"/>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G">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EF3E9104-9807-FDF1-7511-0C4BA6054797}"/>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t="491" b="491"/>
          <a:stretch/>
        </p:blipFill>
        <p:spPr>
          <a:xfrm>
            <a:off x="6109382" y="0"/>
            <a:ext cx="6082618" cy="6858000"/>
          </a:xfrm>
          <a:prstGeom prst="rect">
            <a:avLst/>
          </a:prstGeom>
        </p:spPr>
      </p:pic>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27532332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49" imgH="349" progId="TCLayout.ActiveDocument.1">
                  <p:embed/>
                </p:oleObj>
              </mc:Choice>
              <mc:Fallback>
                <p:oleObj name="think-cell Slide" r:id="rId5"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1" name="Picture Placeholder 13">
            <a:extLst>
              <a:ext uri="{FF2B5EF4-FFF2-40B4-BE49-F238E27FC236}">
                <a16:creationId xmlns:a16="http://schemas.microsoft.com/office/drawing/2014/main" id="{FE70C55F-FA1C-E44F-B935-846720A2D163}"/>
              </a:ext>
            </a:extLst>
          </p:cNvPr>
          <p:cNvSpPr>
            <a:spLocks noGrp="1"/>
          </p:cNvSpPr>
          <p:nvPr>
            <p:ph type="pic" sz="quarter" idx="13"/>
          </p:nvPr>
        </p:nvSpPr>
        <p:spPr>
          <a:xfrm>
            <a:off x="0" y="0"/>
            <a:ext cx="6109382" cy="6858000"/>
          </a:xfrm>
          <a:solidFill>
            <a:schemeClr val="bg2"/>
          </a:solidFill>
        </p:spPr>
        <p:txBody>
          <a:bodyPr vert="horz" lIns="91440" tIns="72000" rIns="91440" bIns="756000" rtlCol="0" anchor="ctr">
            <a:noAutofit/>
          </a:bodyPr>
          <a:lstStyle>
            <a:lvl1pPr marL="0" indent="0">
              <a:buNone/>
              <a:defRPr lang="en-US" sz="1800" dirty="0">
                <a:latin typeface="Arial" panose="020B0604020202020204" pitchFamily="34" charset="0"/>
                <a:cs typeface="Arial" panose="020B0604020202020204" pitchFamily="34" charset="0"/>
              </a:defRPr>
            </a:lvl1pPr>
          </a:lstStyle>
          <a:p>
            <a:pPr lvl="0" algn="ctr"/>
            <a:r>
              <a:rPr lang="en-US"/>
              <a:t>Click icon to add picture</a:t>
            </a:r>
          </a:p>
        </p:txBody>
      </p:sp>
      <p:sp>
        <p:nvSpPr>
          <p:cNvPr id="24" name="Slide Number Placeholder 5">
            <a:extLst>
              <a:ext uri="{FF2B5EF4-FFF2-40B4-BE49-F238E27FC236}">
                <a16:creationId xmlns:a16="http://schemas.microsoft.com/office/drawing/2014/main" id="{FE956ECD-98A7-BB48-AD4E-41CD7BA5A6AA}"/>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70000"/>
                  </a:schemeClr>
                </a:solidFill>
                <a:latin typeface="Arial" panose="020B0604020202020204" pitchFamily="34" charset="0"/>
                <a:cs typeface="Arial" panose="020B0604020202020204" pitchFamily="34" charset="0"/>
              </a:rPr>
              <a:pPr lvl="0" algn="r"/>
              <a:t>‹#›</a:t>
            </a:fld>
            <a:endParaRPr lang="en-US" sz="800" b="1">
              <a:solidFill>
                <a:schemeClr val="bg1">
                  <a:alpha val="70000"/>
                </a:schemeClr>
              </a:solidFill>
              <a:latin typeface="Arial" panose="020B0604020202020204" pitchFamily="34" charset="0"/>
              <a:cs typeface="Arial" panose="020B0604020202020204" pitchFamily="34" charset="0"/>
            </a:endParaRPr>
          </a:p>
        </p:txBody>
      </p:sp>
      <p:sp>
        <p:nvSpPr>
          <p:cNvPr id="26" name="Slide Number Placeholder 5">
            <a:extLst>
              <a:ext uri="{FF2B5EF4-FFF2-40B4-BE49-F238E27FC236}">
                <a16:creationId xmlns:a16="http://schemas.microsoft.com/office/drawing/2014/main" id="{341D0F29-2B64-464A-AF00-6DC7474EA211}"/>
              </a:ext>
            </a:extLst>
          </p:cNvPr>
          <p:cNvSpPr txBox="1">
            <a:spLocks/>
          </p:cNvSpPr>
          <p:nvPr userDrawn="1"/>
        </p:nvSpPr>
        <p:spPr>
          <a:xfrm rot="10800000" flipV="1">
            <a:off x="11134726" y="6433875"/>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70000"/>
                  </a:schemeClr>
                </a:solidFill>
                <a:latin typeface="Arial" panose="020B0604020202020204" pitchFamily="34" charset="0"/>
                <a:cs typeface="Arial" panose="020B0604020202020204" pitchFamily="34" charset="0"/>
              </a:rPr>
              <a:pPr lvl="0" algn="r"/>
              <a:t>‹#›</a:t>
            </a:fld>
            <a:endParaRPr lang="en-US" sz="800" b="1">
              <a:solidFill>
                <a:schemeClr val="bg1">
                  <a:alpha val="70000"/>
                </a:schemeClr>
              </a:solidFill>
              <a:latin typeface="Arial" panose="020B0604020202020204" pitchFamily="34" charset="0"/>
              <a:cs typeface="Arial" panose="020B0604020202020204" pitchFamily="34" charset="0"/>
            </a:endParaRPr>
          </a:p>
        </p:txBody>
      </p:sp>
      <p:pic>
        <p:nvPicPr>
          <p:cNvPr id="17" name="Picture 2">
            <a:extLst>
              <a:ext uri="{FF2B5EF4-FFF2-40B4-BE49-F238E27FC236}">
                <a16:creationId xmlns:a16="http://schemas.microsoft.com/office/drawing/2014/main" id="{CAF5AAA1-BBCB-40FE-8286-4581A3B9842D}"/>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94075" y="6453499"/>
            <a:ext cx="939600" cy="217948"/>
          </a:xfrm>
          <a:prstGeom prst="rect">
            <a:avLst/>
          </a:prstGeom>
        </p:spPr>
      </p:pic>
      <p:grpSp>
        <p:nvGrpSpPr>
          <p:cNvPr id="23" name="Graphic 10">
            <a:extLst>
              <a:ext uri="{FF2B5EF4-FFF2-40B4-BE49-F238E27FC236}">
                <a16:creationId xmlns:a16="http://schemas.microsoft.com/office/drawing/2014/main" id="{5B7617CC-6FDB-EA47-A30B-F937416FF4A3}"/>
              </a:ext>
            </a:extLst>
          </p:cNvPr>
          <p:cNvGrpSpPr/>
          <p:nvPr userDrawn="1"/>
        </p:nvGrpSpPr>
        <p:grpSpPr>
          <a:xfrm>
            <a:off x="6275809" y="1144506"/>
            <a:ext cx="1421987" cy="786516"/>
            <a:chOff x="7352293" y="1247383"/>
            <a:chExt cx="2104797" cy="1205446"/>
          </a:xfrm>
          <a:solidFill>
            <a:schemeClr val="accent4"/>
          </a:solidFill>
        </p:grpSpPr>
        <p:sp>
          <p:nvSpPr>
            <p:cNvPr id="25" name="Freeform 24">
              <a:extLst>
                <a:ext uri="{FF2B5EF4-FFF2-40B4-BE49-F238E27FC236}">
                  <a16:creationId xmlns:a16="http://schemas.microsoft.com/office/drawing/2014/main" id="{102DEC17-749A-5745-A3C8-8A951CB042CD}"/>
                </a:ext>
              </a:extLst>
            </p:cNvPr>
            <p:cNvSpPr/>
            <p:nvPr/>
          </p:nvSpPr>
          <p:spPr>
            <a:xfrm>
              <a:off x="7352293" y="1247383"/>
              <a:ext cx="999261" cy="1205383"/>
            </a:xfrm>
            <a:custGeom>
              <a:avLst/>
              <a:gdLst>
                <a:gd name="connsiteX0" fmla="*/ 501072 w 999261"/>
                <a:gd name="connsiteY0" fmla="*/ 128 h 1205383"/>
                <a:gd name="connsiteX1" fmla="*/ 9 w 999261"/>
                <a:gd name="connsiteY1" fmla="*/ 494325 h 1205383"/>
                <a:gd name="connsiteX2" fmla="*/ 495324 w 999261"/>
                <a:gd name="connsiteY2" fmla="*/ 994258 h 1205383"/>
                <a:gd name="connsiteX3" fmla="*/ 495324 w 999261"/>
                <a:gd name="connsiteY3" fmla="*/ 1205383 h 1205383"/>
                <a:gd name="connsiteX4" fmla="*/ 838884 w 999261"/>
                <a:gd name="connsiteY4" fmla="*/ 862408 h 1205383"/>
                <a:gd name="connsiteX5" fmla="*/ 867242 w 999261"/>
                <a:gd name="connsiteY5" fmla="*/ 160023 h 1205383"/>
                <a:gd name="connsiteX6" fmla="*/ 501072 w 999261"/>
                <a:gd name="connsiteY6" fmla="*/ 0 h 120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9261" h="1205383">
                  <a:moveTo>
                    <a:pt x="501072" y="128"/>
                  </a:moveTo>
                  <a:cubicBezTo>
                    <a:pt x="225931" y="-1459"/>
                    <a:pt x="1599" y="219805"/>
                    <a:pt x="9" y="494325"/>
                  </a:cubicBezTo>
                  <a:cubicBezTo>
                    <a:pt x="-1582" y="768845"/>
                    <a:pt x="220183" y="992671"/>
                    <a:pt x="495324" y="994258"/>
                  </a:cubicBezTo>
                  <a:lnTo>
                    <a:pt x="495324" y="1205383"/>
                  </a:lnTo>
                  <a:lnTo>
                    <a:pt x="838884" y="862408"/>
                  </a:lnTo>
                  <a:cubicBezTo>
                    <a:pt x="1041098" y="676263"/>
                    <a:pt x="1053808" y="361793"/>
                    <a:pt x="867242" y="160023"/>
                  </a:cubicBezTo>
                  <a:cubicBezTo>
                    <a:pt x="772905" y="58016"/>
                    <a:pt x="640170" y="0"/>
                    <a:pt x="501072" y="0"/>
                  </a:cubicBezTo>
                  <a:close/>
                </a:path>
              </a:pathLst>
            </a:custGeom>
            <a:grpFill/>
            <a:ln w="6369" cap="flat">
              <a:noFill/>
              <a:prstDash val="solid"/>
              <a:miter/>
            </a:ln>
          </p:spPr>
          <p:txBody>
            <a:bodyPr rtlCol="0" anchor="ctr"/>
            <a:lstStyle/>
            <a:p>
              <a:endParaRPr lang="en-BG">
                <a:solidFill>
                  <a:srgbClr val="CDFFCA"/>
                </a:solidFill>
                <a:latin typeface="Arial" panose="020B0604020202020204" pitchFamily="34" charset="0"/>
                <a:cs typeface="Arial" panose="020B0604020202020204" pitchFamily="34" charset="0"/>
              </a:endParaRPr>
            </a:p>
          </p:txBody>
        </p:sp>
        <p:sp>
          <p:nvSpPr>
            <p:cNvPr id="27" name="Freeform 26">
              <a:extLst>
                <a:ext uri="{FF2B5EF4-FFF2-40B4-BE49-F238E27FC236}">
                  <a16:creationId xmlns:a16="http://schemas.microsoft.com/office/drawing/2014/main" id="{0DCD6703-F5A1-2C43-8B04-5009508CED50}"/>
                </a:ext>
              </a:extLst>
            </p:cNvPr>
            <p:cNvSpPr/>
            <p:nvPr/>
          </p:nvSpPr>
          <p:spPr>
            <a:xfrm>
              <a:off x="8460710" y="1247606"/>
              <a:ext cx="996380" cy="1205223"/>
            </a:xfrm>
            <a:custGeom>
              <a:avLst/>
              <a:gdLst>
                <a:gd name="connsiteX0" fmla="*/ 996380 w 996380"/>
                <a:gd name="connsiteY0" fmla="*/ 497033 h 1205223"/>
                <a:gd name="connsiteX1" fmla="*/ 498126 w 996380"/>
                <a:gd name="connsiteY1" fmla="*/ 0 h 1205223"/>
                <a:gd name="connsiteX2" fmla="*/ 0 w 996380"/>
                <a:gd name="connsiteY2" fmla="*/ 497103 h 1205223"/>
                <a:gd name="connsiteX3" fmla="*/ 492378 w 996380"/>
                <a:gd name="connsiteY3" fmla="*/ 994098 h 1205223"/>
                <a:gd name="connsiteX4" fmla="*/ 492378 w 996380"/>
                <a:gd name="connsiteY4" fmla="*/ 1205224 h 1205223"/>
                <a:gd name="connsiteX5" fmla="*/ 836001 w 996380"/>
                <a:gd name="connsiteY5" fmla="*/ 862440 h 1205223"/>
                <a:gd name="connsiteX6" fmla="*/ 996380 w 996380"/>
                <a:gd name="connsiteY6" fmla="*/ 497033 h 120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6380" h="1205223">
                  <a:moveTo>
                    <a:pt x="996380" y="497033"/>
                  </a:moveTo>
                  <a:cubicBezTo>
                    <a:pt x="996380" y="222513"/>
                    <a:pt x="773280" y="-19"/>
                    <a:pt x="498126" y="0"/>
                  </a:cubicBezTo>
                  <a:cubicBezTo>
                    <a:pt x="223036" y="19"/>
                    <a:pt x="0" y="222577"/>
                    <a:pt x="0" y="497103"/>
                  </a:cubicBezTo>
                  <a:cubicBezTo>
                    <a:pt x="0" y="769348"/>
                    <a:pt x="219523" y="990925"/>
                    <a:pt x="492378" y="994098"/>
                  </a:cubicBezTo>
                  <a:lnTo>
                    <a:pt x="492378" y="1205224"/>
                  </a:lnTo>
                  <a:lnTo>
                    <a:pt x="836001" y="862440"/>
                  </a:lnTo>
                  <a:cubicBezTo>
                    <a:pt x="938386" y="768399"/>
                    <a:pt x="996508" y="635861"/>
                    <a:pt x="996380" y="497033"/>
                  </a:cubicBezTo>
                  <a:close/>
                </a:path>
              </a:pathLst>
            </a:custGeom>
            <a:grpFill/>
            <a:ln w="6369" cap="flat">
              <a:noFill/>
              <a:prstDash val="solid"/>
              <a:miter/>
            </a:ln>
          </p:spPr>
          <p:txBody>
            <a:bodyPr rtlCol="0" anchor="ctr"/>
            <a:lstStyle/>
            <a:p>
              <a:endParaRPr lang="en-BG">
                <a:solidFill>
                  <a:srgbClr val="CDFFCA"/>
                </a:solidFill>
                <a:latin typeface="Arial" panose="020B0604020202020204" pitchFamily="34" charset="0"/>
                <a:cs typeface="Arial" panose="020B0604020202020204" pitchFamily="34" charset="0"/>
              </a:endParaRPr>
            </a:p>
          </p:txBody>
        </p:sp>
      </p:grpSp>
      <p:sp>
        <p:nvSpPr>
          <p:cNvPr id="19" name="Text Placeholder 3">
            <a:extLst>
              <a:ext uri="{FF2B5EF4-FFF2-40B4-BE49-F238E27FC236}">
                <a16:creationId xmlns:a16="http://schemas.microsoft.com/office/drawing/2014/main" id="{F575823E-4AE2-E44E-AE42-22F39C525D53}"/>
              </a:ext>
            </a:extLst>
          </p:cNvPr>
          <p:cNvSpPr>
            <a:spLocks noGrp="1"/>
          </p:cNvSpPr>
          <p:nvPr>
            <p:ph type="body" sz="quarter" idx="15" hasCustomPrompt="1"/>
          </p:nvPr>
        </p:nvSpPr>
        <p:spPr>
          <a:xfrm>
            <a:off x="6578421" y="6027738"/>
            <a:ext cx="4891267" cy="315387"/>
          </a:xfrm>
        </p:spPr>
        <p:txBody>
          <a:bodyPr tIns="72000" anchor="t">
            <a:noAutofit/>
          </a:bodyPr>
          <a:lstStyle>
            <a:lvl1pPr marL="0" indent="0" algn="l">
              <a:lnSpc>
                <a:spcPts val="1800"/>
              </a:lnSpc>
              <a:buNone/>
              <a:defRPr sz="1800" b="0" baseline="0">
                <a:solidFill>
                  <a:schemeClr val="bg1"/>
                </a:solidFill>
                <a:latin typeface="Arial" panose="020B0604020202020204" pitchFamily="34" charset="0"/>
                <a:cs typeface="Arial" panose="020B0604020202020204" pitchFamily="34" charset="0"/>
              </a:defRPr>
            </a:lvl1pPr>
          </a:lstStyle>
          <a:p>
            <a:pPr lvl="0"/>
            <a:r>
              <a:rPr lang="en-US"/>
              <a:t>Speaker Title</a:t>
            </a:r>
          </a:p>
        </p:txBody>
      </p:sp>
      <p:sp>
        <p:nvSpPr>
          <p:cNvPr id="15" name="TextBox 14">
            <a:extLst>
              <a:ext uri="{FF2B5EF4-FFF2-40B4-BE49-F238E27FC236}">
                <a16:creationId xmlns:a16="http://schemas.microsoft.com/office/drawing/2014/main" id="{685BA675-54BD-2446-AC6B-564132E6194A}"/>
              </a:ext>
            </a:extLst>
          </p:cNvPr>
          <p:cNvSpPr txBox="1"/>
          <p:nvPr userDrawn="1"/>
        </p:nvSpPr>
        <p:spPr>
          <a:xfrm>
            <a:off x="6578421"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sp>
        <p:nvSpPr>
          <p:cNvPr id="16" name="Text Placeholder 3">
            <a:extLst>
              <a:ext uri="{FF2B5EF4-FFF2-40B4-BE49-F238E27FC236}">
                <a16:creationId xmlns:a16="http://schemas.microsoft.com/office/drawing/2014/main" id="{A0A3F1FD-95F0-2948-9D5D-3521866F62D2}"/>
              </a:ext>
            </a:extLst>
          </p:cNvPr>
          <p:cNvSpPr>
            <a:spLocks noGrp="1"/>
          </p:cNvSpPr>
          <p:nvPr>
            <p:ph type="body" sz="quarter" idx="14" hasCustomPrompt="1"/>
          </p:nvPr>
        </p:nvSpPr>
        <p:spPr>
          <a:xfrm>
            <a:off x="6578421" y="5571495"/>
            <a:ext cx="4891267" cy="434001"/>
          </a:xfrm>
        </p:spPr>
        <p:txBody>
          <a:bodyPr tIns="36000" anchor="ctr" anchorCtr="0">
            <a:noAutofit/>
          </a:bodyPr>
          <a:lstStyle>
            <a:lvl1pPr marL="0" indent="0" algn="l">
              <a:lnSpc>
                <a:spcPts val="1800"/>
              </a:lnSpc>
              <a:buNone/>
              <a:defRPr sz="2000" b="1" baseline="0">
                <a:solidFill>
                  <a:schemeClr val="bg1"/>
                </a:solidFill>
                <a:latin typeface="Arial" panose="020B0604020202020204" pitchFamily="34" charset="0"/>
                <a:cs typeface="Arial" panose="020B0604020202020204" pitchFamily="34" charset="0"/>
              </a:defRPr>
            </a:lvl1pPr>
          </a:lstStyle>
          <a:p>
            <a:pPr lvl="0"/>
            <a:r>
              <a:rPr lang="en-US"/>
              <a:t>Speaker Name</a:t>
            </a:r>
          </a:p>
        </p:txBody>
      </p:sp>
      <p:sp>
        <p:nvSpPr>
          <p:cNvPr id="2" name="Text Placeholder 6">
            <a:extLst>
              <a:ext uri="{FF2B5EF4-FFF2-40B4-BE49-F238E27FC236}">
                <a16:creationId xmlns:a16="http://schemas.microsoft.com/office/drawing/2014/main" id="{F1425309-3F12-D09E-2726-8CE0FEA705E0}"/>
              </a:ext>
            </a:extLst>
          </p:cNvPr>
          <p:cNvSpPr>
            <a:spLocks noGrp="1"/>
          </p:cNvSpPr>
          <p:nvPr>
            <p:ph type="body" sz="quarter" idx="12" hasCustomPrompt="1"/>
          </p:nvPr>
        </p:nvSpPr>
        <p:spPr>
          <a:xfrm>
            <a:off x="6578421" y="2133601"/>
            <a:ext cx="4891268" cy="3201988"/>
          </a:xfrm>
        </p:spPr>
        <p:txBody>
          <a:bodyPr tIns="108000"/>
          <a:lstStyle>
            <a:lvl1pPr marL="0" indent="0">
              <a:lnSpc>
                <a:spcPct val="80000"/>
              </a:lnSpc>
              <a:buNone/>
              <a:defRPr sz="4000" b="1" spc="-100" baseline="0">
                <a:solidFill>
                  <a:schemeClr val="bg1"/>
                </a:solidFill>
                <a:latin typeface="Arial" panose="020B0604020202020204" pitchFamily="34" charset="0"/>
                <a:cs typeface="Arial" panose="020B0604020202020204" pitchFamily="34" charset="0"/>
              </a:defRPr>
            </a:lvl1pPr>
          </a:lstStyle>
          <a:p>
            <a:pPr lvl="0"/>
            <a:r>
              <a:rPr lang="en-GB"/>
              <a:t>Quote Slide, Enter Quote Here.”</a:t>
            </a:r>
          </a:p>
          <a:p>
            <a:pPr lvl="0"/>
            <a:endParaRPr lang="en-GB"/>
          </a:p>
        </p:txBody>
      </p:sp>
    </p:spTree>
    <p:extLst>
      <p:ext uri="{BB962C8B-B14F-4D97-AF65-F5344CB8AC3E}">
        <p14:creationId xmlns:p14="http://schemas.microsoft.com/office/powerpoint/2010/main" val="4244671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Blue No Photo">
    <p:bg>
      <p:bgPr>
        <a:solidFill>
          <a:schemeClr val="bg1">
            <a:alpha val="10000"/>
          </a:schemeClr>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1004114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AFE9A584-67A4-F159-B817-D0B9351FB0B6}"/>
              </a:ext>
            </a:extLst>
          </p:cNvPr>
          <p:cNvSpPr txBox="1"/>
          <p:nvPr userDrawn="1"/>
        </p:nvSpPr>
        <p:spPr>
          <a:xfrm>
            <a:off x="-4231758" y="1998921"/>
            <a:ext cx="0" cy="0"/>
          </a:xfrm>
          <a:prstGeom prst="rect">
            <a:avLst/>
          </a:prstGeom>
        </p:spPr>
        <p:txBody>
          <a:bodyPr vert="horz" wrap="none" lIns="0" tIns="0" rIns="0" bIns="0" rtlCol="0">
            <a:noAutofit/>
          </a:bodyPr>
          <a:lstStyle/>
          <a:p>
            <a:pPr algn="l">
              <a:lnSpc>
                <a:spcPts val="2700"/>
              </a:lnSpc>
            </a:pPr>
            <a:endParaRPr lang="en-BG" sz="2400">
              <a:solidFill>
                <a:schemeClr val="bg1"/>
              </a:solidFill>
            </a:endParaRPr>
          </a:p>
        </p:txBody>
      </p:sp>
      <p:sp>
        <p:nvSpPr>
          <p:cNvPr id="12" name="Text Placeholder 3">
            <a:extLst>
              <a:ext uri="{FF2B5EF4-FFF2-40B4-BE49-F238E27FC236}">
                <a16:creationId xmlns:a16="http://schemas.microsoft.com/office/drawing/2014/main" id="{AB22FE11-4524-4AA3-E6C3-EF1C8C7C828C}"/>
              </a:ext>
            </a:extLst>
          </p:cNvPr>
          <p:cNvSpPr>
            <a:spLocks noGrp="1"/>
          </p:cNvSpPr>
          <p:nvPr>
            <p:ph type="body" sz="quarter" idx="12" hasCustomPrompt="1"/>
          </p:nvPr>
        </p:nvSpPr>
        <p:spPr>
          <a:xfrm>
            <a:off x="738973" y="4846683"/>
            <a:ext cx="5278437" cy="388554"/>
          </a:xfrm>
        </p:spPr>
        <p:txBody>
          <a:bodyPr tIns="36000" anchor="ctr" anchorCtr="0">
            <a:noAutofit/>
          </a:bodyPr>
          <a:lstStyle>
            <a:lvl1pPr marL="0" indent="0" algn="l">
              <a:lnSpc>
                <a:spcPct val="90000"/>
              </a:lnSpc>
              <a:buNone/>
              <a:defRPr sz="2400" b="1" i="0" baseline="0">
                <a:solidFill>
                  <a:schemeClr val="tx1"/>
                </a:solidFill>
                <a:latin typeface="Arial" panose="020B0604020202020204" pitchFamily="34" charset="0"/>
                <a:cs typeface="Arial" panose="020B0604020202020204" pitchFamily="34" charset="0"/>
              </a:defRPr>
            </a:lvl1pPr>
          </a:lstStyle>
          <a:p>
            <a:pPr lvl="0"/>
            <a:r>
              <a:rPr lang="en-US"/>
              <a:t>Speaker Name</a:t>
            </a:r>
          </a:p>
        </p:txBody>
      </p:sp>
      <p:sp>
        <p:nvSpPr>
          <p:cNvPr id="14" name="Text Placeholder 3">
            <a:extLst>
              <a:ext uri="{FF2B5EF4-FFF2-40B4-BE49-F238E27FC236}">
                <a16:creationId xmlns:a16="http://schemas.microsoft.com/office/drawing/2014/main" id="{E6E173C7-8A3B-8AF4-2897-F856A37745C0}"/>
              </a:ext>
            </a:extLst>
          </p:cNvPr>
          <p:cNvSpPr>
            <a:spLocks noGrp="1"/>
          </p:cNvSpPr>
          <p:nvPr>
            <p:ph type="body" sz="quarter" idx="14" hasCustomPrompt="1"/>
          </p:nvPr>
        </p:nvSpPr>
        <p:spPr>
          <a:xfrm>
            <a:off x="738973" y="5312130"/>
            <a:ext cx="5278437" cy="312131"/>
          </a:xfrm>
        </p:spPr>
        <p:txBody>
          <a:bodyPr tIns="72000" anchor="ctr" anchorCtr="0">
            <a:noAutofit/>
          </a:bodyPr>
          <a:lstStyle>
            <a:lvl1pPr marL="0" indent="0" algn="l">
              <a:lnSpc>
                <a:spcPct val="90000"/>
              </a:lnSpc>
              <a:buNone/>
              <a:defRPr sz="1800" b="0" baseline="0">
                <a:solidFill>
                  <a:schemeClr val="tx1"/>
                </a:solidFill>
              </a:defRPr>
            </a:lvl1pPr>
          </a:lstStyle>
          <a:p>
            <a:pPr lvl="0"/>
            <a:r>
              <a:rPr lang="en-US"/>
              <a:t>Speaker Title</a:t>
            </a:r>
          </a:p>
        </p:txBody>
      </p:sp>
      <p:sp>
        <p:nvSpPr>
          <p:cNvPr id="15" name="Text Placeholder 3">
            <a:extLst>
              <a:ext uri="{FF2B5EF4-FFF2-40B4-BE49-F238E27FC236}">
                <a16:creationId xmlns:a16="http://schemas.microsoft.com/office/drawing/2014/main" id="{3B27B160-C14E-EFE9-52E3-0F9F6E80F4C4}"/>
              </a:ext>
            </a:extLst>
          </p:cNvPr>
          <p:cNvSpPr>
            <a:spLocks noGrp="1"/>
          </p:cNvSpPr>
          <p:nvPr>
            <p:ph type="body" sz="quarter" idx="15" hasCustomPrompt="1"/>
          </p:nvPr>
        </p:nvSpPr>
        <p:spPr>
          <a:xfrm>
            <a:off x="738973" y="5771692"/>
            <a:ext cx="5278437" cy="312131"/>
          </a:xfrm>
        </p:spPr>
        <p:txBody>
          <a:bodyPr tIns="72000" anchor="ctr" anchorCtr="0">
            <a:noAutofit/>
          </a:bodyPr>
          <a:lstStyle>
            <a:lvl1pPr marL="0" indent="0" algn="l">
              <a:lnSpc>
                <a:spcPts val="1800"/>
              </a:lnSpc>
              <a:buNone/>
              <a:defRPr sz="1800" b="0" i="0" baseline="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Date</a:t>
            </a:r>
          </a:p>
        </p:txBody>
      </p:sp>
      <p:pic>
        <p:nvPicPr>
          <p:cNvPr id="20" name="Picture 2">
            <a:extLst>
              <a:ext uri="{FF2B5EF4-FFF2-40B4-BE49-F238E27FC236}">
                <a16:creationId xmlns:a16="http://schemas.microsoft.com/office/drawing/2014/main" id="{CEE710EE-4C07-586B-2806-D6AD33A6B22D}"/>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26315" y="745314"/>
            <a:ext cx="1341526" cy="311178"/>
          </a:xfrm>
          <a:prstGeom prst="rect">
            <a:avLst/>
          </a:prstGeom>
        </p:spPr>
      </p:pic>
      <p:pic>
        <p:nvPicPr>
          <p:cNvPr id="7" name="Picture 6">
            <a:extLst>
              <a:ext uri="{FF2B5EF4-FFF2-40B4-BE49-F238E27FC236}">
                <a16:creationId xmlns:a16="http://schemas.microsoft.com/office/drawing/2014/main" id="{9BD91F1D-535D-954B-F99C-465475A4366F}"/>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l="-1102" t="-1100" b="-818"/>
          <a:stretch/>
        </p:blipFill>
        <p:spPr>
          <a:xfrm>
            <a:off x="6742444" y="-82297"/>
            <a:ext cx="5449556" cy="6996443"/>
          </a:xfrm>
          <a:prstGeom prst="rect">
            <a:avLst/>
          </a:prstGeom>
        </p:spPr>
      </p:pic>
      <p:sp>
        <p:nvSpPr>
          <p:cNvPr id="4" name="Title 3">
            <a:extLst>
              <a:ext uri="{FF2B5EF4-FFF2-40B4-BE49-F238E27FC236}">
                <a16:creationId xmlns:a16="http://schemas.microsoft.com/office/drawing/2014/main" id="{F2B42354-1090-D1A7-7DD2-CB059DCDEBAC}"/>
              </a:ext>
            </a:extLst>
          </p:cNvPr>
          <p:cNvSpPr>
            <a:spLocks noGrp="1"/>
          </p:cNvSpPr>
          <p:nvPr>
            <p:ph type="title"/>
          </p:nvPr>
        </p:nvSpPr>
        <p:spPr>
          <a:xfrm>
            <a:off x="738972" y="2133600"/>
            <a:ext cx="5294311"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BG"/>
          </a:p>
        </p:txBody>
      </p:sp>
      <p:sp>
        <p:nvSpPr>
          <p:cNvPr id="5" name="Text Placeholder 3">
            <a:extLst>
              <a:ext uri="{FF2B5EF4-FFF2-40B4-BE49-F238E27FC236}">
                <a16:creationId xmlns:a16="http://schemas.microsoft.com/office/drawing/2014/main" id="{AEEA6684-FDDE-E5CF-06FE-C7326DA6BF60}"/>
              </a:ext>
            </a:extLst>
          </p:cNvPr>
          <p:cNvSpPr>
            <a:spLocks noGrp="1"/>
          </p:cNvSpPr>
          <p:nvPr>
            <p:ph type="body" sz="quarter" idx="16" hasCustomPrompt="1"/>
          </p:nvPr>
        </p:nvSpPr>
        <p:spPr>
          <a:xfrm>
            <a:off x="738973" y="3356068"/>
            <a:ext cx="5294312" cy="674687"/>
          </a:xfrm>
        </p:spPr>
        <p:txBody>
          <a:bodyPr/>
          <a:lstStyle>
            <a:lvl1pPr marL="0" indent="0">
              <a:lnSpc>
                <a:spcPct val="114000"/>
              </a:lnSpc>
              <a:buNone/>
              <a:defRPr sz="2800">
                <a:solidFill>
                  <a:schemeClr val="tx1">
                    <a:lumMod val="50000"/>
                    <a:lumOff val="50000"/>
                  </a:schemeClr>
                </a:solidFill>
              </a:defRPr>
            </a:lvl1pPr>
          </a:lstStyle>
          <a:p>
            <a:pPr lvl="0"/>
            <a:r>
              <a:rPr lang="en-GB" err="1"/>
              <a:t>Subheadline</a:t>
            </a:r>
            <a:endParaRPr lang="en-BG"/>
          </a:p>
        </p:txBody>
      </p:sp>
    </p:spTree>
    <p:extLst>
      <p:ext uri="{BB962C8B-B14F-4D97-AF65-F5344CB8AC3E}">
        <p14:creationId xmlns:p14="http://schemas.microsoft.com/office/powerpoint/2010/main" val="2339595461"/>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full page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F9615A0-0E38-EA4B-A4CD-971B0012D7A7}"/>
              </a:ext>
            </a:extLst>
          </p:cNvPr>
          <p:cNvSpPr/>
          <p:nvPr userDrawn="1"/>
        </p:nvSpPr>
        <p:spPr>
          <a:xfrm>
            <a:off x="0" y="0"/>
            <a:ext cx="12192000" cy="6858000"/>
          </a:xfrm>
          <a:prstGeom prst="rect">
            <a:avLst/>
          </a:prstGeom>
          <a:solidFill>
            <a:schemeClr val="accent2"/>
          </a:solidFill>
          <a:ln w="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G">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445B2FD4-94CD-999B-43EA-3AF1C25DEA6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51" t="-21668" b="1"/>
          <a:stretch/>
        </p:blipFill>
        <p:spPr>
          <a:xfrm>
            <a:off x="0" y="69551"/>
            <a:ext cx="12192000" cy="6858000"/>
          </a:xfrm>
          <a:prstGeom prst="rect">
            <a:avLst/>
          </a:prstGeom>
        </p:spPr>
      </p:pic>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4585199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4" name="Slide Number Placeholder 5">
            <a:extLst>
              <a:ext uri="{FF2B5EF4-FFF2-40B4-BE49-F238E27FC236}">
                <a16:creationId xmlns:a16="http://schemas.microsoft.com/office/drawing/2014/main" id="{16F1C15D-96CD-B54C-9B65-84F58E5EFBB7}"/>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69766"/>
                  </a:schemeClr>
                </a:solidFill>
                <a:latin typeface="Arial" panose="020B0604020202020204" pitchFamily="34" charset="0"/>
                <a:cs typeface="Arial" panose="020B0604020202020204" pitchFamily="34" charset="0"/>
              </a:rPr>
              <a:pPr lvl="0" algn="r"/>
              <a:t>‹#›</a:t>
            </a:fld>
            <a:endParaRPr lang="en-US" sz="800" b="1">
              <a:solidFill>
                <a:schemeClr val="bg1">
                  <a:alpha val="69766"/>
                </a:schemeClr>
              </a:solidFill>
              <a:latin typeface="Arial" panose="020B0604020202020204" pitchFamily="34" charset="0"/>
              <a:cs typeface="Arial" panose="020B0604020202020204" pitchFamily="34" charset="0"/>
            </a:endParaRPr>
          </a:p>
        </p:txBody>
      </p:sp>
      <p:grpSp>
        <p:nvGrpSpPr>
          <p:cNvPr id="16" name="Graphic 10">
            <a:extLst>
              <a:ext uri="{FF2B5EF4-FFF2-40B4-BE49-F238E27FC236}">
                <a16:creationId xmlns:a16="http://schemas.microsoft.com/office/drawing/2014/main" id="{932DF292-4833-B247-953B-D4EA83227C77}"/>
              </a:ext>
            </a:extLst>
          </p:cNvPr>
          <p:cNvGrpSpPr/>
          <p:nvPr userDrawn="1"/>
        </p:nvGrpSpPr>
        <p:grpSpPr>
          <a:xfrm>
            <a:off x="757914" y="758595"/>
            <a:ext cx="2493286" cy="1429079"/>
            <a:chOff x="7355176" y="1247511"/>
            <a:chExt cx="2101340" cy="1204427"/>
          </a:xfrm>
        </p:grpSpPr>
        <p:sp>
          <p:nvSpPr>
            <p:cNvPr id="25" name="Freeform 24">
              <a:extLst>
                <a:ext uri="{FF2B5EF4-FFF2-40B4-BE49-F238E27FC236}">
                  <a16:creationId xmlns:a16="http://schemas.microsoft.com/office/drawing/2014/main" id="{75D57D39-0B16-A64B-8443-72A68E313FB5}"/>
                </a:ext>
              </a:extLst>
            </p:cNvPr>
            <p:cNvSpPr/>
            <p:nvPr/>
          </p:nvSpPr>
          <p:spPr>
            <a:xfrm>
              <a:off x="7352293" y="1247383"/>
              <a:ext cx="999261" cy="1205383"/>
            </a:xfrm>
            <a:custGeom>
              <a:avLst/>
              <a:gdLst>
                <a:gd name="connsiteX0" fmla="*/ 501072 w 999261"/>
                <a:gd name="connsiteY0" fmla="*/ 128 h 1205383"/>
                <a:gd name="connsiteX1" fmla="*/ 9 w 999261"/>
                <a:gd name="connsiteY1" fmla="*/ 494325 h 1205383"/>
                <a:gd name="connsiteX2" fmla="*/ 495324 w 999261"/>
                <a:gd name="connsiteY2" fmla="*/ 994258 h 1205383"/>
                <a:gd name="connsiteX3" fmla="*/ 495324 w 999261"/>
                <a:gd name="connsiteY3" fmla="*/ 1205383 h 1205383"/>
                <a:gd name="connsiteX4" fmla="*/ 838884 w 999261"/>
                <a:gd name="connsiteY4" fmla="*/ 862408 h 1205383"/>
                <a:gd name="connsiteX5" fmla="*/ 867242 w 999261"/>
                <a:gd name="connsiteY5" fmla="*/ 160023 h 1205383"/>
                <a:gd name="connsiteX6" fmla="*/ 501072 w 999261"/>
                <a:gd name="connsiteY6" fmla="*/ 0 h 120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9261" h="1205383">
                  <a:moveTo>
                    <a:pt x="501072" y="128"/>
                  </a:moveTo>
                  <a:cubicBezTo>
                    <a:pt x="225931" y="-1459"/>
                    <a:pt x="1599" y="219805"/>
                    <a:pt x="9" y="494325"/>
                  </a:cubicBezTo>
                  <a:cubicBezTo>
                    <a:pt x="-1582" y="768845"/>
                    <a:pt x="220183" y="992671"/>
                    <a:pt x="495324" y="994258"/>
                  </a:cubicBezTo>
                  <a:lnTo>
                    <a:pt x="495324" y="1205383"/>
                  </a:lnTo>
                  <a:lnTo>
                    <a:pt x="838884" y="862408"/>
                  </a:lnTo>
                  <a:cubicBezTo>
                    <a:pt x="1041098" y="676263"/>
                    <a:pt x="1053808" y="361793"/>
                    <a:pt x="867242" y="160023"/>
                  </a:cubicBezTo>
                  <a:cubicBezTo>
                    <a:pt x="772905" y="58016"/>
                    <a:pt x="640170" y="0"/>
                    <a:pt x="501072" y="0"/>
                  </a:cubicBezTo>
                  <a:close/>
                </a:path>
              </a:pathLst>
            </a:custGeom>
            <a:solidFill>
              <a:srgbClr val="CDFFCA"/>
            </a:solidFill>
            <a:ln w="6369" cap="flat">
              <a:noFill/>
              <a:prstDash val="solid"/>
              <a:miter/>
            </a:ln>
          </p:spPr>
          <p:txBody>
            <a:bodyPr rtlCol="0" anchor="ctr"/>
            <a:lstStyle/>
            <a:p>
              <a:endParaRPr lang="en-BG">
                <a:latin typeface="Arial" panose="020B0604020202020204" pitchFamily="34" charset="0"/>
                <a:cs typeface="Arial" panose="020B0604020202020204" pitchFamily="34" charset="0"/>
              </a:endParaRPr>
            </a:p>
          </p:txBody>
        </p:sp>
        <p:sp>
          <p:nvSpPr>
            <p:cNvPr id="26" name="Freeform 25">
              <a:extLst>
                <a:ext uri="{FF2B5EF4-FFF2-40B4-BE49-F238E27FC236}">
                  <a16:creationId xmlns:a16="http://schemas.microsoft.com/office/drawing/2014/main" id="{56FD022E-5944-DA47-BE61-7F1690CE160F}"/>
                </a:ext>
              </a:extLst>
            </p:cNvPr>
            <p:cNvSpPr/>
            <p:nvPr/>
          </p:nvSpPr>
          <p:spPr>
            <a:xfrm>
              <a:off x="8460710" y="1247606"/>
              <a:ext cx="996380" cy="1205223"/>
            </a:xfrm>
            <a:custGeom>
              <a:avLst/>
              <a:gdLst>
                <a:gd name="connsiteX0" fmla="*/ 996380 w 996380"/>
                <a:gd name="connsiteY0" fmla="*/ 497033 h 1205223"/>
                <a:gd name="connsiteX1" fmla="*/ 498126 w 996380"/>
                <a:gd name="connsiteY1" fmla="*/ 0 h 1205223"/>
                <a:gd name="connsiteX2" fmla="*/ 0 w 996380"/>
                <a:gd name="connsiteY2" fmla="*/ 497103 h 1205223"/>
                <a:gd name="connsiteX3" fmla="*/ 492378 w 996380"/>
                <a:gd name="connsiteY3" fmla="*/ 994098 h 1205223"/>
                <a:gd name="connsiteX4" fmla="*/ 492378 w 996380"/>
                <a:gd name="connsiteY4" fmla="*/ 1205224 h 1205223"/>
                <a:gd name="connsiteX5" fmla="*/ 836001 w 996380"/>
                <a:gd name="connsiteY5" fmla="*/ 862440 h 1205223"/>
                <a:gd name="connsiteX6" fmla="*/ 996380 w 996380"/>
                <a:gd name="connsiteY6" fmla="*/ 497033 h 120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6380" h="1205223">
                  <a:moveTo>
                    <a:pt x="996380" y="497033"/>
                  </a:moveTo>
                  <a:cubicBezTo>
                    <a:pt x="996380" y="222513"/>
                    <a:pt x="773280" y="-19"/>
                    <a:pt x="498126" y="0"/>
                  </a:cubicBezTo>
                  <a:cubicBezTo>
                    <a:pt x="223036" y="19"/>
                    <a:pt x="0" y="222577"/>
                    <a:pt x="0" y="497103"/>
                  </a:cubicBezTo>
                  <a:cubicBezTo>
                    <a:pt x="0" y="769348"/>
                    <a:pt x="219523" y="990925"/>
                    <a:pt x="492378" y="994098"/>
                  </a:cubicBezTo>
                  <a:lnTo>
                    <a:pt x="492378" y="1205224"/>
                  </a:lnTo>
                  <a:lnTo>
                    <a:pt x="836001" y="862440"/>
                  </a:lnTo>
                  <a:cubicBezTo>
                    <a:pt x="938386" y="768399"/>
                    <a:pt x="996508" y="635861"/>
                    <a:pt x="996380" y="497033"/>
                  </a:cubicBezTo>
                  <a:close/>
                </a:path>
              </a:pathLst>
            </a:custGeom>
            <a:solidFill>
              <a:srgbClr val="CDFFCA"/>
            </a:solidFill>
            <a:ln w="6369" cap="flat">
              <a:noFill/>
              <a:prstDash val="solid"/>
              <a:miter/>
            </a:ln>
          </p:spPr>
          <p:txBody>
            <a:bodyPr rtlCol="0" anchor="ctr"/>
            <a:lstStyle/>
            <a:p>
              <a:endParaRPr lang="en-BG">
                <a:latin typeface="Arial" panose="020B0604020202020204" pitchFamily="34" charset="0"/>
                <a:cs typeface="Arial" panose="020B0604020202020204" pitchFamily="34" charset="0"/>
              </a:endParaRPr>
            </a:p>
          </p:txBody>
        </p:sp>
      </p:grpSp>
      <p:sp>
        <p:nvSpPr>
          <p:cNvPr id="17" name="Text Placeholder 3">
            <a:extLst>
              <a:ext uri="{FF2B5EF4-FFF2-40B4-BE49-F238E27FC236}">
                <a16:creationId xmlns:a16="http://schemas.microsoft.com/office/drawing/2014/main" id="{43CE5176-45CA-FA49-B95F-C93300B5B02F}"/>
              </a:ext>
            </a:extLst>
          </p:cNvPr>
          <p:cNvSpPr>
            <a:spLocks noGrp="1"/>
          </p:cNvSpPr>
          <p:nvPr>
            <p:ph type="body" sz="quarter" idx="14" hasCustomPrompt="1"/>
          </p:nvPr>
        </p:nvSpPr>
        <p:spPr>
          <a:xfrm>
            <a:off x="1306699" y="4670326"/>
            <a:ext cx="4694052" cy="346934"/>
          </a:xfrm>
        </p:spPr>
        <p:txBody>
          <a:bodyPr tIns="36000" anchor="ctr" anchorCtr="0">
            <a:noAutofit/>
          </a:bodyPr>
          <a:lstStyle>
            <a:lvl1pPr marL="0" indent="0" algn="l">
              <a:lnSpc>
                <a:spcPts val="1800"/>
              </a:lnSpc>
              <a:buNone/>
              <a:defRPr sz="2000" b="1" baseline="0">
                <a:solidFill>
                  <a:schemeClr val="bg1"/>
                </a:solidFill>
                <a:latin typeface="Arial" panose="020B0604020202020204" pitchFamily="34" charset="0"/>
                <a:cs typeface="Arial" panose="020B0604020202020204" pitchFamily="34" charset="0"/>
              </a:defRPr>
            </a:lvl1pPr>
          </a:lstStyle>
          <a:p>
            <a:pPr lvl="0"/>
            <a:r>
              <a:rPr lang="en-US"/>
              <a:t>Speaker Name</a:t>
            </a:r>
          </a:p>
        </p:txBody>
      </p:sp>
      <p:sp>
        <p:nvSpPr>
          <p:cNvPr id="18" name="Text Placeholder 3">
            <a:extLst>
              <a:ext uri="{FF2B5EF4-FFF2-40B4-BE49-F238E27FC236}">
                <a16:creationId xmlns:a16="http://schemas.microsoft.com/office/drawing/2014/main" id="{BB114C84-0226-6C4B-A9B5-4A50F19EA3D8}"/>
              </a:ext>
            </a:extLst>
          </p:cNvPr>
          <p:cNvSpPr>
            <a:spLocks noGrp="1"/>
          </p:cNvSpPr>
          <p:nvPr>
            <p:ph type="body" sz="quarter" idx="15" hasCustomPrompt="1"/>
          </p:nvPr>
        </p:nvSpPr>
        <p:spPr>
          <a:xfrm>
            <a:off x="1306699" y="5072956"/>
            <a:ext cx="4694052" cy="318328"/>
          </a:xfrm>
        </p:spPr>
        <p:txBody>
          <a:bodyPr tIns="72000" anchor="t">
            <a:noAutofit/>
          </a:bodyPr>
          <a:lstStyle>
            <a:lvl1pPr marL="0" indent="0" algn="l">
              <a:lnSpc>
                <a:spcPts val="1800"/>
              </a:lnSpc>
              <a:buNone/>
              <a:defRPr sz="1800" b="0" baseline="0">
                <a:solidFill>
                  <a:schemeClr val="bg1"/>
                </a:solidFill>
                <a:latin typeface="Arial" panose="020B0604020202020204" pitchFamily="34" charset="0"/>
                <a:cs typeface="Arial" panose="020B0604020202020204" pitchFamily="34" charset="0"/>
              </a:defRPr>
            </a:lvl1pPr>
          </a:lstStyle>
          <a:p>
            <a:pPr lvl="0"/>
            <a:r>
              <a:rPr lang="en-US"/>
              <a:t>Speaker Title</a:t>
            </a:r>
          </a:p>
        </p:txBody>
      </p:sp>
      <p:sp>
        <p:nvSpPr>
          <p:cNvPr id="3" name="Text Placeholder 6">
            <a:extLst>
              <a:ext uri="{FF2B5EF4-FFF2-40B4-BE49-F238E27FC236}">
                <a16:creationId xmlns:a16="http://schemas.microsoft.com/office/drawing/2014/main" id="{346CB3B5-D1C7-900C-5370-31BEE27EE4F3}"/>
              </a:ext>
            </a:extLst>
          </p:cNvPr>
          <p:cNvSpPr>
            <a:spLocks noGrp="1"/>
          </p:cNvSpPr>
          <p:nvPr>
            <p:ph type="body" sz="quarter" idx="12" hasCustomPrompt="1"/>
          </p:nvPr>
        </p:nvSpPr>
        <p:spPr>
          <a:xfrm>
            <a:off x="1306698" y="2351624"/>
            <a:ext cx="9643800" cy="1825012"/>
          </a:xfrm>
        </p:spPr>
        <p:txBody>
          <a:bodyPr tIns="108000"/>
          <a:lstStyle>
            <a:lvl1pPr marL="0" indent="0">
              <a:lnSpc>
                <a:spcPct val="80000"/>
              </a:lnSpc>
              <a:buNone/>
              <a:defRPr sz="4400" b="1" spc="-100" baseline="0">
                <a:solidFill>
                  <a:schemeClr val="bg1"/>
                </a:solidFill>
                <a:latin typeface="Arial" panose="020B0604020202020204" pitchFamily="34" charset="0"/>
                <a:cs typeface="Arial" panose="020B0604020202020204" pitchFamily="34" charset="0"/>
              </a:defRPr>
            </a:lvl1pPr>
          </a:lstStyle>
          <a:p>
            <a:pPr lvl="0"/>
            <a:r>
              <a:rPr lang="en-GB"/>
              <a:t>Quote Slide, Enter Quote Here.”</a:t>
            </a:r>
          </a:p>
          <a:p>
            <a:pPr lvl="0"/>
            <a:endParaRPr lang="en-GB"/>
          </a:p>
        </p:txBody>
      </p:sp>
      <p:pic>
        <p:nvPicPr>
          <p:cNvPr id="6" name="Picture 3">
            <a:extLst>
              <a:ext uri="{FF2B5EF4-FFF2-40B4-BE49-F238E27FC236}">
                <a16:creationId xmlns:a16="http://schemas.microsoft.com/office/drawing/2014/main" id="{3CCC3C31-5E1F-2438-0D55-ADEB235974BB}"/>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494075" y="6445423"/>
            <a:ext cx="939600" cy="217948"/>
          </a:xfrm>
          <a:prstGeom prst="rect">
            <a:avLst/>
          </a:prstGeom>
        </p:spPr>
      </p:pic>
      <p:sp>
        <p:nvSpPr>
          <p:cNvPr id="7" name="TextBox 6">
            <a:extLst>
              <a:ext uri="{FF2B5EF4-FFF2-40B4-BE49-F238E27FC236}">
                <a16:creationId xmlns:a16="http://schemas.microsoft.com/office/drawing/2014/main" id="{E3FC5176-B1D4-803C-268D-700611909BF3}"/>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spTree>
    <p:extLst>
      <p:ext uri="{BB962C8B-B14F-4D97-AF65-F5344CB8AC3E}">
        <p14:creationId xmlns:p14="http://schemas.microsoft.com/office/powerpoint/2010/main" val="7390425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full page 1">
    <p:bg>
      <p:bgPr>
        <a:solidFill>
          <a:srgbClr val="5573ED"/>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02BD20E-7A59-25FC-7538-117CC98F7597}"/>
              </a:ext>
            </a:extLst>
          </p:cNvPr>
          <p:cNvPicPr>
            <a:picLocks noChangeAspect="1"/>
          </p:cNvPicPr>
          <p:nvPr userDrawn="1"/>
        </p:nvPicPr>
        <p:blipFill>
          <a:blip r:embed="rId3" cstate="screen">
            <a:extLst>
              <a:ext uri="{28A0092B-C50C-407E-A947-70E740481C1C}">
                <a14:useLocalDpi xmlns:a14="http://schemas.microsoft.com/office/drawing/2010/main"/>
              </a:ext>
            </a:extLst>
          </a:blip>
          <a:srcRect t="246" b="246"/>
          <a:stretch/>
        </p:blipFill>
        <p:spPr>
          <a:xfrm>
            <a:off x="-362" y="-11430"/>
            <a:ext cx="12212320" cy="6869430"/>
          </a:xfrm>
          <a:prstGeom prst="rect">
            <a:avLst/>
          </a:prstGeom>
        </p:spPr>
      </p:pic>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4585199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4" name="Slide Number Placeholder 5">
            <a:extLst>
              <a:ext uri="{FF2B5EF4-FFF2-40B4-BE49-F238E27FC236}">
                <a16:creationId xmlns:a16="http://schemas.microsoft.com/office/drawing/2014/main" id="{16F1C15D-96CD-B54C-9B65-84F58E5EFBB7}"/>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69766"/>
                  </a:schemeClr>
                </a:solidFill>
                <a:latin typeface="Arial" panose="020B0604020202020204" pitchFamily="34" charset="0"/>
                <a:cs typeface="Arial" panose="020B0604020202020204" pitchFamily="34" charset="0"/>
              </a:rPr>
              <a:pPr lvl="0" algn="r"/>
              <a:t>‹#›</a:t>
            </a:fld>
            <a:endParaRPr lang="en-US" sz="800" b="1">
              <a:solidFill>
                <a:schemeClr val="bg1">
                  <a:alpha val="69766"/>
                </a:schemeClr>
              </a:solidFill>
              <a:latin typeface="Arial" panose="020B0604020202020204" pitchFamily="34" charset="0"/>
              <a:cs typeface="Arial" panose="020B0604020202020204" pitchFamily="34" charset="0"/>
            </a:endParaRPr>
          </a:p>
        </p:txBody>
      </p:sp>
      <p:grpSp>
        <p:nvGrpSpPr>
          <p:cNvPr id="16" name="Graphic 10">
            <a:extLst>
              <a:ext uri="{FF2B5EF4-FFF2-40B4-BE49-F238E27FC236}">
                <a16:creationId xmlns:a16="http://schemas.microsoft.com/office/drawing/2014/main" id="{932DF292-4833-B247-953B-D4EA83227C77}"/>
              </a:ext>
            </a:extLst>
          </p:cNvPr>
          <p:cNvGrpSpPr/>
          <p:nvPr userDrawn="1"/>
        </p:nvGrpSpPr>
        <p:grpSpPr>
          <a:xfrm>
            <a:off x="991905" y="1324220"/>
            <a:ext cx="1454087" cy="832775"/>
            <a:chOff x="7589417" y="1247383"/>
            <a:chExt cx="2104798" cy="1205446"/>
          </a:xfrm>
          <a:solidFill>
            <a:srgbClr val="5573ED"/>
          </a:solidFill>
        </p:grpSpPr>
        <p:sp>
          <p:nvSpPr>
            <p:cNvPr id="25" name="Freeform 24">
              <a:extLst>
                <a:ext uri="{FF2B5EF4-FFF2-40B4-BE49-F238E27FC236}">
                  <a16:creationId xmlns:a16="http://schemas.microsoft.com/office/drawing/2014/main" id="{75D57D39-0B16-A64B-8443-72A68E313FB5}"/>
                </a:ext>
              </a:extLst>
            </p:cNvPr>
            <p:cNvSpPr/>
            <p:nvPr/>
          </p:nvSpPr>
          <p:spPr>
            <a:xfrm>
              <a:off x="7589417" y="1247383"/>
              <a:ext cx="999261" cy="1205383"/>
            </a:xfrm>
            <a:custGeom>
              <a:avLst/>
              <a:gdLst>
                <a:gd name="connsiteX0" fmla="*/ 501072 w 999261"/>
                <a:gd name="connsiteY0" fmla="*/ 128 h 1205383"/>
                <a:gd name="connsiteX1" fmla="*/ 9 w 999261"/>
                <a:gd name="connsiteY1" fmla="*/ 494325 h 1205383"/>
                <a:gd name="connsiteX2" fmla="*/ 495324 w 999261"/>
                <a:gd name="connsiteY2" fmla="*/ 994258 h 1205383"/>
                <a:gd name="connsiteX3" fmla="*/ 495324 w 999261"/>
                <a:gd name="connsiteY3" fmla="*/ 1205383 h 1205383"/>
                <a:gd name="connsiteX4" fmla="*/ 838884 w 999261"/>
                <a:gd name="connsiteY4" fmla="*/ 862408 h 1205383"/>
                <a:gd name="connsiteX5" fmla="*/ 867242 w 999261"/>
                <a:gd name="connsiteY5" fmla="*/ 160023 h 1205383"/>
                <a:gd name="connsiteX6" fmla="*/ 501072 w 999261"/>
                <a:gd name="connsiteY6" fmla="*/ 0 h 120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9261" h="1205383">
                  <a:moveTo>
                    <a:pt x="501072" y="128"/>
                  </a:moveTo>
                  <a:cubicBezTo>
                    <a:pt x="225931" y="-1459"/>
                    <a:pt x="1599" y="219805"/>
                    <a:pt x="9" y="494325"/>
                  </a:cubicBezTo>
                  <a:cubicBezTo>
                    <a:pt x="-1582" y="768845"/>
                    <a:pt x="220183" y="992671"/>
                    <a:pt x="495324" y="994258"/>
                  </a:cubicBezTo>
                  <a:lnTo>
                    <a:pt x="495324" y="1205383"/>
                  </a:lnTo>
                  <a:lnTo>
                    <a:pt x="838884" y="862408"/>
                  </a:lnTo>
                  <a:cubicBezTo>
                    <a:pt x="1041098" y="676263"/>
                    <a:pt x="1053808" y="361793"/>
                    <a:pt x="867242" y="160023"/>
                  </a:cubicBezTo>
                  <a:cubicBezTo>
                    <a:pt x="772905" y="58016"/>
                    <a:pt x="640170" y="0"/>
                    <a:pt x="501072" y="0"/>
                  </a:cubicBezTo>
                  <a:close/>
                </a:path>
              </a:pathLst>
            </a:custGeom>
            <a:grpFill/>
            <a:ln w="6369" cap="flat">
              <a:noFill/>
              <a:prstDash val="solid"/>
              <a:miter/>
            </a:ln>
          </p:spPr>
          <p:txBody>
            <a:bodyPr rtlCol="0" anchor="ctr"/>
            <a:lstStyle/>
            <a:p>
              <a:endParaRPr lang="en-BG">
                <a:latin typeface="Arial" panose="020B0604020202020204" pitchFamily="34" charset="0"/>
                <a:cs typeface="Arial" panose="020B0604020202020204" pitchFamily="34" charset="0"/>
              </a:endParaRPr>
            </a:p>
          </p:txBody>
        </p:sp>
        <p:sp>
          <p:nvSpPr>
            <p:cNvPr id="26" name="Freeform 25">
              <a:extLst>
                <a:ext uri="{FF2B5EF4-FFF2-40B4-BE49-F238E27FC236}">
                  <a16:creationId xmlns:a16="http://schemas.microsoft.com/office/drawing/2014/main" id="{56FD022E-5944-DA47-BE61-7F1690CE160F}"/>
                </a:ext>
              </a:extLst>
            </p:cNvPr>
            <p:cNvSpPr/>
            <p:nvPr/>
          </p:nvSpPr>
          <p:spPr>
            <a:xfrm>
              <a:off x="8697835" y="1247606"/>
              <a:ext cx="996380" cy="1205223"/>
            </a:xfrm>
            <a:custGeom>
              <a:avLst/>
              <a:gdLst>
                <a:gd name="connsiteX0" fmla="*/ 996380 w 996380"/>
                <a:gd name="connsiteY0" fmla="*/ 497033 h 1205223"/>
                <a:gd name="connsiteX1" fmla="*/ 498126 w 996380"/>
                <a:gd name="connsiteY1" fmla="*/ 0 h 1205223"/>
                <a:gd name="connsiteX2" fmla="*/ 0 w 996380"/>
                <a:gd name="connsiteY2" fmla="*/ 497103 h 1205223"/>
                <a:gd name="connsiteX3" fmla="*/ 492378 w 996380"/>
                <a:gd name="connsiteY3" fmla="*/ 994098 h 1205223"/>
                <a:gd name="connsiteX4" fmla="*/ 492378 w 996380"/>
                <a:gd name="connsiteY4" fmla="*/ 1205224 h 1205223"/>
                <a:gd name="connsiteX5" fmla="*/ 836001 w 996380"/>
                <a:gd name="connsiteY5" fmla="*/ 862440 h 1205223"/>
                <a:gd name="connsiteX6" fmla="*/ 996380 w 996380"/>
                <a:gd name="connsiteY6" fmla="*/ 497033 h 120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6380" h="1205223">
                  <a:moveTo>
                    <a:pt x="996380" y="497033"/>
                  </a:moveTo>
                  <a:cubicBezTo>
                    <a:pt x="996380" y="222513"/>
                    <a:pt x="773280" y="-19"/>
                    <a:pt x="498126" y="0"/>
                  </a:cubicBezTo>
                  <a:cubicBezTo>
                    <a:pt x="223036" y="19"/>
                    <a:pt x="0" y="222577"/>
                    <a:pt x="0" y="497103"/>
                  </a:cubicBezTo>
                  <a:cubicBezTo>
                    <a:pt x="0" y="769348"/>
                    <a:pt x="219523" y="990925"/>
                    <a:pt x="492378" y="994098"/>
                  </a:cubicBezTo>
                  <a:lnTo>
                    <a:pt x="492378" y="1205224"/>
                  </a:lnTo>
                  <a:lnTo>
                    <a:pt x="836001" y="862440"/>
                  </a:lnTo>
                  <a:cubicBezTo>
                    <a:pt x="938386" y="768399"/>
                    <a:pt x="996508" y="635861"/>
                    <a:pt x="996380" y="497033"/>
                  </a:cubicBezTo>
                  <a:close/>
                </a:path>
              </a:pathLst>
            </a:custGeom>
            <a:grpFill/>
            <a:ln w="6369" cap="flat">
              <a:noFill/>
              <a:prstDash val="solid"/>
              <a:miter/>
            </a:ln>
          </p:spPr>
          <p:txBody>
            <a:bodyPr rtlCol="0" anchor="ctr"/>
            <a:lstStyle/>
            <a:p>
              <a:endParaRPr lang="en-BG">
                <a:latin typeface="Arial" panose="020B0604020202020204" pitchFamily="34" charset="0"/>
                <a:cs typeface="Arial" panose="020B0604020202020204" pitchFamily="34" charset="0"/>
              </a:endParaRPr>
            </a:p>
          </p:txBody>
        </p:sp>
      </p:grpSp>
      <p:sp>
        <p:nvSpPr>
          <p:cNvPr id="17" name="Text Placeholder 3">
            <a:extLst>
              <a:ext uri="{FF2B5EF4-FFF2-40B4-BE49-F238E27FC236}">
                <a16:creationId xmlns:a16="http://schemas.microsoft.com/office/drawing/2014/main" id="{43CE5176-45CA-FA49-B95F-C93300B5B02F}"/>
              </a:ext>
            </a:extLst>
          </p:cNvPr>
          <p:cNvSpPr>
            <a:spLocks noGrp="1"/>
          </p:cNvSpPr>
          <p:nvPr>
            <p:ph type="body" sz="quarter" idx="14" hasCustomPrompt="1"/>
          </p:nvPr>
        </p:nvSpPr>
        <p:spPr>
          <a:xfrm>
            <a:off x="1306699" y="4670326"/>
            <a:ext cx="4694052" cy="346934"/>
          </a:xfrm>
        </p:spPr>
        <p:txBody>
          <a:bodyPr tIns="36000" anchor="ctr" anchorCtr="0">
            <a:noAutofit/>
          </a:bodyPr>
          <a:lstStyle>
            <a:lvl1pPr marL="0" indent="0" algn="l">
              <a:lnSpc>
                <a:spcPts val="1800"/>
              </a:lnSpc>
              <a:buNone/>
              <a:defRPr sz="2000" b="1" baseline="0">
                <a:solidFill>
                  <a:schemeClr val="bg1"/>
                </a:solidFill>
                <a:latin typeface="Arial" panose="020B0604020202020204" pitchFamily="34" charset="0"/>
                <a:cs typeface="Arial" panose="020B0604020202020204" pitchFamily="34" charset="0"/>
              </a:defRPr>
            </a:lvl1pPr>
          </a:lstStyle>
          <a:p>
            <a:pPr lvl="0"/>
            <a:r>
              <a:rPr lang="en-US"/>
              <a:t>Speaker Name</a:t>
            </a:r>
          </a:p>
        </p:txBody>
      </p:sp>
      <p:sp>
        <p:nvSpPr>
          <p:cNvPr id="18" name="Text Placeholder 3">
            <a:extLst>
              <a:ext uri="{FF2B5EF4-FFF2-40B4-BE49-F238E27FC236}">
                <a16:creationId xmlns:a16="http://schemas.microsoft.com/office/drawing/2014/main" id="{BB114C84-0226-6C4B-A9B5-4A50F19EA3D8}"/>
              </a:ext>
            </a:extLst>
          </p:cNvPr>
          <p:cNvSpPr>
            <a:spLocks noGrp="1"/>
          </p:cNvSpPr>
          <p:nvPr>
            <p:ph type="body" sz="quarter" idx="15" hasCustomPrompt="1"/>
          </p:nvPr>
        </p:nvSpPr>
        <p:spPr>
          <a:xfrm>
            <a:off x="1306699" y="5072956"/>
            <a:ext cx="4694052" cy="318328"/>
          </a:xfrm>
        </p:spPr>
        <p:txBody>
          <a:bodyPr tIns="72000" anchor="t">
            <a:noAutofit/>
          </a:bodyPr>
          <a:lstStyle>
            <a:lvl1pPr marL="0" indent="0" algn="l">
              <a:lnSpc>
                <a:spcPts val="1800"/>
              </a:lnSpc>
              <a:buNone/>
              <a:defRPr sz="1800" b="0" baseline="0">
                <a:solidFill>
                  <a:schemeClr val="bg1"/>
                </a:solidFill>
                <a:latin typeface="Arial" panose="020B0604020202020204" pitchFamily="34" charset="0"/>
                <a:cs typeface="Arial" panose="020B0604020202020204" pitchFamily="34" charset="0"/>
              </a:defRPr>
            </a:lvl1pPr>
          </a:lstStyle>
          <a:p>
            <a:pPr lvl="0"/>
            <a:r>
              <a:rPr lang="en-US"/>
              <a:t>Speaker Title</a:t>
            </a:r>
          </a:p>
        </p:txBody>
      </p:sp>
      <p:sp>
        <p:nvSpPr>
          <p:cNvPr id="3" name="Text Placeholder 6">
            <a:extLst>
              <a:ext uri="{FF2B5EF4-FFF2-40B4-BE49-F238E27FC236}">
                <a16:creationId xmlns:a16="http://schemas.microsoft.com/office/drawing/2014/main" id="{346CB3B5-D1C7-900C-5370-31BEE27EE4F3}"/>
              </a:ext>
            </a:extLst>
          </p:cNvPr>
          <p:cNvSpPr>
            <a:spLocks noGrp="1"/>
          </p:cNvSpPr>
          <p:nvPr>
            <p:ph type="body" sz="quarter" idx="12" hasCustomPrompt="1"/>
          </p:nvPr>
        </p:nvSpPr>
        <p:spPr>
          <a:xfrm>
            <a:off x="1306698" y="2351624"/>
            <a:ext cx="9643800" cy="1825012"/>
          </a:xfrm>
        </p:spPr>
        <p:txBody>
          <a:bodyPr tIns="108000"/>
          <a:lstStyle>
            <a:lvl1pPr marL="0" indent="0">
              <a:lnSpc>
                <a:spcPct val="80000"/>
              </a:lnSpc>
              <a:buNone/>
              <a:defRPr sz="4400" b="1" spc="-100" baseline="0">
                <a:solidFill>
                  <a:schemeClr val="bg1"/>
                </a:solidFill>
                <a:latin typeface="Arial" panose="020B0604020202020204" pitchFamily="34" charset="0"/>
                <a:cs typeface="Arial" panose="020B0604020202020204" pitchFamily="34" charset="0"/>
              </a:defRPr>
            </a:lvl1pPr>
          </a:lstStyle>
          <a:p>
            <a:pPr lvl="0"/>
            <a:r>
              <a:rPr lang="en-GB"/>
              <a:t>Quote Slide, Enter Quote Here.”</a:t>
            </a:r>
          </a:p>
          <a:p>
            <a:pPr lvl="0"/>
            <a:endParaRPr lang="en-GB"/>
          </a:p>
        </p:txBody>
      </p:sp>
      <p:pic>
        <p:nvPicPr>
          <p:cNvPr id="6" name="Picture 3">
            <a:extLst>
              <a:ext uri="{FF2B5EF4-FFF2-40B4-BE49-F238E27FC236}">
                <a16:creationId xmlns:a16="http://schemas.microsoft.com/office/drawing/2014/main" id="{3CCC3C31-5E1F-2438-0D55-ADEB235974BB}"/>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494075" y="6445423"/>
            <a:ext cx="939600" cy="217948"/>
          </a:xfrm>
          <a:prstGeom prst="rect">
            <a:avLst/>
          </a:prstGeom>
        </p:spPr>
      </p:pic>
      <p:pic>
        <p:nvPicPr>
          <p:cNvPr id="2" name="Picture 1">
            <a:extLst>
              <a:ext uri="{FF2B5EF4-FFF2-40B4-BE49-F238E27FC236}">
                <a16:creationId xmlns:a16="http://schemas.microsoft.com/office/drawing/2014/main" id="{B4B37300-A2D2-8D27-9F8B-1AB8224C0453}"/>
              </a:ext>
            </a:extLst>
          </p:cNvPr>
          <p:cNvPicPr>
            <a:picLocks noChangeAspect="1"/>
          </p:cNvPicPr>
          <p:nvPr userDrawn="1"/>
        </p:nvPicPr>
        <p:blipFill rotWithShape="1">
          <a:blip r:embed="rId8" cstate="screen">
            <a:alphaModFix amt="25000"/>
            <a:extLst>
              <a:ext uri="{28A0092B-C50C-407E-A947-70E740481C1C}">
                <a14:useLocalDpi xmlns:a14="http://schemas.microsoft.com/office/drawing/2010/main"/>
              </a:ext>
            </a:extLst>
          </a:blip>
          <a:srcRect l="15628" t="21844" r="52124" b="55105"/>
          <a:stretch/>
        </p:blipFill>
        <p:spPr>
          <a:xfrm>
            <a:off x="6442365" y="3637303"/>
            <a:ext cx="5758262" cy="3220697"/>
          </a:xfrm>
          <a:prstGeom prst="rect">
            <a:avLst/>
          </a:prstGeom>
        </p:spPr>
      </p:pic>
      <p:sp>
        <p:nvSpPr>
          <p:cNvPr id="5" name="TextBox 4">
            <a:extLst>
              <a:ext uri="{FF2B5EF4-FFF2-40B4-BE49-F238E27FC236}">
                <a16:creationId xmlns:a16="http://schemas.microsoft.com/office/drawing/2014/main" id="{CDB29359-9662-7C2E-C731-43A96F8220A0}"/>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spTree>
    <p:extLst>
      <p:ext uri="{BB962C8B-B14F-4D97-AF65-F5344CB8AC3E}">
        <p14:creationId xmlns:p14="http://schemas.microsoft.com/office/powerpoint/2010/main" val="30053991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items list">
    <p:bg>
      <p:bgPr>
        <a:solidFill>
          <a:srgbClr val="F4FA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4FCCA95E-2FC1-47A6-6A63-3E9A6342C1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570" t="30" r="2" b="82"/>
          <a:stretch/>
        </p:blipFill>
        <p:spPr>
          <a:xfrm>
            <a:off x="21266" y="7434"/>
            <a:ext cx="12192000" cy="6865434"/>
          </a:xfrm>
          <a:prstGeom prst="rect">
            <a:avLst/>
          </a:prstGeom>
        </p:spPr>
      </p:pic>
      <p:pic>
        <p:nvPicPr>
          <p:cNvPr id="13" name="Picture 12">
            <a:extLst>
              <a:ext uri="{FF2B5EF4-FFF2-40B4-BE49-F238E27FC236}">
                <a16:creationId xmlns:a16="http://schemas.microsoft.com/office/drawing/2014/main" id="{205CF0B4-CB31-1A50-D4A8-298CBB885BD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803136" y="3520699"/>
            <a:ext cx="5367598" cy="3337301"/>
          </a:xfrm>
          <a:prstGeom prst="rect">
            <a:avLst/>
          </a:prstGeom>
        </p:spPr>
      </p:pic>
      <p:graphicFrame>
        <p:nvGraphicFramePr>
          <p:cNvPr id="4" name="Object 3" hidden="1">
            <a:extLst>
              <a:ext uri="{FF2B5EF4-FFF2-40B4-BE49-F238E27FC236}">
                <a16:creationId xmlns:a16="http://schemas.microsoft.com/office/drawing/2014/main" id="{8079DEE5-21BE-4808-BA4C-CB06842D7A5E}"/>
              </a:ext>
            </a:extLst>
          </p:cNvPr>
          <p:cNvGraphicFramePr>
            <a:graphicFrameLocks noChangeAspect="1"/>
          </p:cNvGraphicFramePr>
          <p:nvPr userDrawn="1">
            <p:custDataLst>
              <p:tags r:id="rId1"/>
            </p:custDataLst>
            <p:extLst>
              <p:ext uri="{D42A27DB-BD31-4B8C-83A1-F6EECF244321}">
                <p14:modId xmlns:p14="http://schemas.microsoft.com/office/powerpoint/2010/main" val="20168136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49" imgH="349" progId="TCLayout.ActiveDocument.1">
                  <p:embed/>
                </p:oleObj>
              </mc:Choice>
              <mc:Fallback>
                <p:oleObj name="think-cell Slide" r:id="rId5" imgW="349" imgH="349" progId="TCLayout.ActiveDocument.1">
                  <p:embed/>
                  <p:pic>
                    <p:nvPicPr>
                      <p:cNvPr id="4" name="Object 3" hidden="1">
                        <a:extLst>
                          <a:ext uri="{FF2B5EF4-FFF2-40B4-BE49-F238E27FC236}">
                            <a16:creationId xmlns:a16="http://schemas.microsoft.com/office/drawing/2014/main" id="{8079DEE5-21BE-4808-BA4C-CB06842D7A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CD3C179-3A96-4AF2-8537-E4515FA2F23D}"/>
              </a:ext>
            </a:extLst>
          </p:cNvPr>
          <p:cNvSpPr>
            <a:spLocks noGrp="1"/>
          </p:cNvSpPr>
          <p:nvPr>
            <p:ph type="title" hasCustomPrompt="1"/>
          </p:nvPr>
        </p:nvSpPr>
        <p:spPr>
          <a:xfrm>
            <a:off x="723600" y="538163"/>
            <a:ext cx="5277150" cy="1370012"/>
          </a:xfrm>
        </p:spPr>
        <p:txBody>
          <a:bodyPr vert="horz"/>
          <a:lstStyle>
            <a:lvl1pPr>
              <a:defRPr>
                <a:latin typeface="Arial" panose="020B0604020202020204" pitchFamily="34" charset="0"/>
                <a:cs typeface="Arial" panose="020B0604020202020204" pitchFamily="34" charset="0"/>
              </a:defRPr>
            </a:lvl1pPr>
          </a:lstStyle>
          <a:p>
            <a:r>
              <a:rPr lang="en-US"/>
              <a:t>3 Items / Features </a:t>
            </a:r>
            <a:br>
              <a:rPr lang="en-US"/>
            </a:br>
            <a:r>
              <a:rPr lang="en-US"/>
              <a:t>Illustrated Bullet List</a:t>
            </a:r>
          </a:p>
        </p:txBody>
      </p:sp>
      <p:sp>
        <p:nvSpPr>
          <p:cNvPr id="12" name="Text Placeholder 20">
            <a:extLst>
              <a:ext uri="{FF2B5EF4-FFF2-40B4-BE49-F238E27FC236}">
                <a16:creationId xmlns:a16="http://schemas.microsoft.com/office/drawing/2014/main" id="{42E99C1D-FECF-1A48-9EF7-1B84A71BCB67}"/>
              </a:ext>
            </a:extLst>
          </p:cNvPr>
          <p:cNvSpPr>
            <a:spLocks noGrp="1"/>
          </p:cNvSpPr>
          <p:nvPr>
            <p:ph type="body" sz="quarter" idx="13" hasCustomPrompt="1"/>
          </p:nvPr>
        </p:nvSpPr>
        <p:spPr>
          <a:xfrm>
            <a:off x="722313" y="3656912"/>
            <a:ext cx="2853447" cy="2800902"/>
          </a:xfrm>
          <a:prstGeom prst="rect">
            <a:avLst/>
          </a:prstGeom>
        </p:spPr>
        <p:txBody>
          <a:bodyPr tIns="36000"/>
          <a:lstStyle>
            <a:lvl1pPr marL="0" indent="0">
              <a:lnSpc>
                <a:spcPct val="100000"/>
              </a:lnSpc>
              <a:buFontTx/>
              <a:buNone/>
              <a:defRPr sz="24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16" name="Text Placeholder 18">
            <a:extLst>
              <a:ext uri="{FF2B5EF4-FFF2-40B4-BE49-F238E27FC236}">
                <a16:creationId xmlns:a16="http://schemas.microsoft.com/office/drawing/2014/main" id="{A5EF1190-5546-9344-8150-9CFE9B58C8FA}"/>
              </a:ext>
            </a:extLst>
          </p:cNvPr>
          <p:cNvSpPr>
            <a:spLocks noGrp="1"/>
          </p:cNvSpPr>
          <p:nvPr>
            <p:ph type="body" sz="quarter" idx="10" hasCustomPrompt="1"/>
          </p:nvPr>
        </p:nvSpPr>
        <p:spPr>
          <a:xfrm>
            <a:off x="722313" y="3001642"/>
            <a:ext cx="2853447" cy="461963"/>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Item 1</a:t>
            </a:r>
          </a:p>
        </p:txBody>
      </p:sp>
      <p:sp>
        <p:nvSpPr>
          <p:cNvPr id="17" name="Text Placeholder 18">
            <a:extLst>
              <a:ext uri="{FF2B5EF4-FFF2-40B4-BE49-F238E27FC236}">
                <a16:creationId xmlns:a16="http://schemas.microsoft.com/office/drawing/2014/main" id="{16A0B128-769D-D245-8408-26CCA207BC10}"/>
              </a:ext>
            </a:extLst>
          </p:cNvPr>
          <p:cNvSpPr>
            <a:spLocks noGrp="1"/>
          </p:cNvSpPr>
          <p:nvPr>
            <p:ph type="body" sz="quarter" idx="23" hasCustomPrompt="1"/>
          </p:nvPr>
        </p:nvSpPr>
        <p:spPr>
          <a:xfrm>
            <a:off x="3810705" y="3001642"/>
            <a:ext cx="2874942" cy="461963"/>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Item 2</a:t>
            </a:r>
          </a:p>
        </p:txBody>
      </p:sp>
      <p:sp>
        <p:nvSpPr>
          <p:cNvPr id="18" name="Text Placeholder 18">
            <a:extLst>
              <a:ext uri="{FF2B5EF4-FFF2-40B4-BE49-F238E27FC236}">
                <a16:creationId xmlns:a16="http://schemas.microsoft.com/office/drawing/2014/main" id="{5E8F70FE-71F1-1049-9CF2-2848562EF1A2}"/>
              </a:ext>
            </a:extLst>
          </p:cNvPr>
          <p:cNvSpPr>
            <a:spLocks noGrp="1"/>
          </p:cNvSpPr>
          <p:nvPr>
            <p:ph type="body" sz="quarter" idx="25" hasCustomPrompt="1"/>
          </p:nvPr>
        </p:nvSpPr>
        <p:spPr>
          <a:xfrm>
            <a:off x="6914826" y="3001642"/>
            <a:ext cx="2882466" cy="461963"/>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Item 3</a:t>
            </a:r>
          </a:p>
        </p:txBody>
      </p:sp>
      <p:sp>
        <p:nvSpPr>
          <p:cNvPr id="21" name="Text Placeholder 20">
            <a:extLst>
              <a:ext uri="{FF2B5EF4-FFF2-40B4-BE49-F238E27FC236}">
                <a16:creationId xmlns:a16="http://schemas.microsoft.com/office/drawing/2014/main" id="{B3C19AD2-A4A1-4544-935C-AFEE661EF767}"/>
              </a:ext>
            </a:extLst>
          </p:cNvPr>
          <p:cNvSpPr>
            <a:spLocks noGrp="1"/>
          </p:cNvSpPr>
          <p:nvPr>
            <p:ph type="body" sz="quarter" idx="28" hasCustomPrompt="1"/>
          </p:nvPr>
        </p:nvSpPr>
        <p:spPr>
          <a:xfrm>
            <a:off x="3810705" y="3656911"/>
            <a:ext cx="2874942" cy="2800902"/>
          </a:xfrm>
          <a:prstGeom prst="rect">
            <a:avLst/>
          </a:prstGeom>
        </p:spPr>
        <p:txBody>
          <a:bodyPr tIns="36000"/>
          <a:lstStyle>
            <a:lvl1pPr marL="0" indent="0">
              <a:lnSpc>
                <a:spcPct val="100000"/>
              </a:lnSpc>
              <a:buFontTx/>
              <a:buNone/>
              <a:defRPr sz="24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24" name="Text Placeholder 20">
            <a:extLst>
              <a:ext uri="{FF2B5EF4-FFF2-40B4-BE49-F238E27FC236}">
                <a16:creationId xmlns:a16="http://schemas.microsoft.com/office/drawing/2014/main" id="{B07DDF4F-EBAE-AE44-900E-77CE0CF9BA91}"/>
              </a:ext>
            </a:extLst>
          </p:cNvPr>
          <p:cNvSpPr>
            <a:spLocks noGrp="1"/>
          </p:cNvSpPr>
          <p:nvPr>
            <p:ph type="body" sz="quarter" idx="29" hasCustomPrompt="1"/>
          </p:nvPr>
        </p:nvSpPr>
        <p:spPr>
          <a:xfrm>
            <a:off x="6920592" y="3664943"/>
            <a:ext cx="2874942" cy="2800902"/>
          </a:xfrm>
          <a:prstGeom prst="rect">
            <a:avLst/>
          </a:prstGeom>
        </p:spPr>
        <p:txBody>
          <a:bodyPr tIns="36000"/>
          <a:lstStyle>
            <a:lvl1pPr marL="0" indent="0">
              <a:lnSpc>
                <a:spcPct val="100000"/>
              </a:lnSpc>
              <a:buFontTx/>
              <a:buNone/>
              <a:defRPr sz="24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6" name="TextBox 5">
            <a:extLst>
              <a:ext uri="{FF2B5EF4-FFF2-40B4-BE49-F238E27FC236}">
                <a16:creationId xmlns:a16="http://schemas.microsoft.com/office/drawing/2014/main" id="{5FF08D86-7899-F842-CD0A-6EF47974EB85}"/>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a:cs typeface="Arial"/>
              </a:rPr>
              <a:t>© </a:t>
            </a:r>
            <a:r>
              <a:rPr lang="en-US" sz="600">
                <a:solidFill>
                  <a:srgbClr val="7F7F7F"/>
                </a:solidFill>
                <a:latin typeface="Arial"/>
                <a:cs typeface="Arial"/>
              </a:rPr>
              <a:t>2025</a:t>
            </a:r>
            <a:r>
              <a:rPr lang="en-US" sz="600" b="0" spc="0" baseline="0">
                <a:solidFill>
                  <a:srgbClr val="7F7F7F"/>
                </a:solidFill>
                <a:latin typeface="Arial"/>
                <a:cs typeface="Arial"/>
              </a:rPr>
              <a:t> </a:t>
            </a:r>
            <a:r>
              <a:rPr lang="en-US" sz="600" b="0" i="0" spc="0" baseline="0">
                <a:solidFill>
                  <a:srgbClr val="7F7F7F"/>
                </a:solidFill>
                <a:latin typeface="Arial"/>
                <a:cs typeface="Arial"/>
              </a:rPr>
              <a:t>Progress</a:t>
            </a:r>
            <a:r>
              <a:rPr lang="en-US" sz="600" b="0" spc="0" baseline="0">
                <a:solidFill>
                  <a:srgbClr val="7F7F7F"/>
                </a:solidFill>
                <a:latin typeface="Arial"/>
                <a:cs typeface="Arial"/>
              </a:rPr>
              <a:t> Software Corporation and/or its subsidiaries or affiliates. All rights reserved.</a:t>
            </a:r>
          </a:p>
        </p:txBody>
      </p:sp>
      <p:pic>
        <p:nvPicPr>
          <p:cNvPr id="9" name="Picture 2">
            <a:hlinkClick r:id="rId7"/>
            <a:extLst>
              <a:ext uri="{FF2B5EF4-FFF2-40B4-BE49-F238E27FC236}">
                <a16:creationId xmlns:a16="http://schemas.microsoft.com/office/drawing/2014/main" id="{C871901E-BFBE-F30F-C727-EF029CB210E9}"/>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494075" y="6453499"/>
            <a:ext cx="939600" cy="210987"/>
          </a:xfrm>
          <a:prstGeom prst="rect">
            <a:avLst/>
          </a:prstGeom>
        </p:spPr>
      </p:pic>
      <p:sp>
        <p:nvSpPr>
          <p:cNvPr id="10" name="Slide Number Placeholder 5">
            <a:extLst>
              <a:ext uri="{FF2B5EF4-FFF2-40B4-BE49-F238E27FC236}">
                <a16:creationId xmlns:a16="http://schemas.microsoft.com/office/drawing/2014/main" id="{14C7DCB2-7526-827A-0BFA-F84CADD7A0D2}"/>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tx1">
                    <a:alpha val="69766"/>
                  </a:schemeClr>
                </a:solidFill>
                <a:latin typeface="Arial" panose="020B0604020202020204" pitchFamily="34" charset="0"/>
                <a:cs typeface="Arial" panose="020B0604020202020204" pitchFamily="34" charset="0"/>
              </a:rPr>
              <a:pPr lvl="0" algn="r"/>
              <a:t>‹#›</a:t>
            </a:fld>
            <a:endParaRPr lang="en-US" sz="800" b="1">
              <a:solidFill>
                <a:schemeClr val="tx1">
                  <a:alpha val="69766"/>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9013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items lis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2625A317-569A-41B3-A3AE-1CBF90C53EF0}"/>
              </a:ext>
            </a:extLst>
          </p:cNvPr>
          <p:cNvGraphicFramePr>
            <a:graphicFrameLocks noChangeAspect="1"/>
          </p:cNvGraphicFramePr>
          <p:nvPr userDrawn="1">
            <p:custDataLst>
              <p:tags r:id="rId1"/>
            </p:custDataLst>
            <p:extLst>
              <p:ext uri="{D42A27DB-BD31-4B8C-83A1-F6EECF244321}">
                <p14:modId xmlns:p14="http://schemas.microsoft.com/office/powerpoint/2010/main" val="39314557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2625A317-569A-41B3-A3AE-1CBF90C53EF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Text Placeholder 20">
            <a:extLst>
              <a:ext uri="{FF2B5EF4-FFF2-40B4-BE49-F238E27FC236}">
                <a16:creationId xmlns:a16="http://schemas.microsoft.com/office/drawing/2014/main" id="{AEE74F99-8271-C34E-885E-3E090017D8E1}"/>
              </a:ext>
            </a:extLst>
          </p:cNvPr>
          <p:cNvSpPr>
            <a:spLocks noGrp="1"/>
          </p:cNvSpPr>
          <p:nvPr>
            <p:ph type="body" sz="quarter" idx="13" hasCustomPrompt="1"/>
          </p:nvPr>
        </p:nvSpPr>
        <p:spPr>
          <a:xfrm>
            <a:off x="722313" y="3524345"/>
            <a:ext cx="2528887" cy="2618789"/>
          </a:xfrm>
          <a:prstGeom prst="rect">
            <a:avLst/>
          </a:prstGeom>
        </p:spPr>
        <p:txBody>
          <a:bodyPr tIns="36000"/>
          <a:lstStyle>
            <a:lvl1pPr marL="0" indent="0">
              <a:lnSpc>
                <a:spcPct val="100000"/>
              </a:lnSpc>
              <a:buFontTx/>
              <a:buNone/>
              <a:defRPr sz="24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12" name="Text Placeholder 18">
            <a:extLst>
              <a:ext uri="{FF2B5EF4-FFF2-40B4-BE49-F238E27FC236}">
                <a16:creationId xmlns:a16="http://schemas.microsoft.com/office/drawing/2014/main" id="{B721594E-7484-5E47-8564-98DE9C29C251}"/>
              </a:ext>
            </a:extLst>
          </p:cNvPr>
          <p:cNvSpPr>
            <a:spLocks noGrp="1"/>
          </p:cNvSpPr>
          <p:nvPr>
            <p:ph type="body" sz="quarter" idx="10" hasCustomPrompt="1"/>
          </p:nvPr>
        </p:nvSpPr>
        <p:spPr>
          <a:xfrm>
            <a:off x="722313" y="2915975"/>
            <a:ext cx="2528887" cy="461963"/>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Item 1</a:t>
            </a:r>
          </a:p>
        </p:txBody>
      </p:sp>
      <p:sp>
        <p:nvSpPr>
          <p:cNvPr id="23" name="Text Placeholder 18">
            <a:extLst>
              <a:ext uri="{FF2B5EF4-FFF2-40B4-BE49-F238E27FC236}">
                <a16:creationId xmlns:a16="http://schemas.microsoft.com/office/drawing/2014/main" id="{B1B99D54-15E5-9A44-BD9F-CDC7FA006D19}"/>
              </a:ext>
            </a:extLst>
          </p:cNvPr>
          <p:cNvSpPr>
            <a:spLocks noGrp="1"/>
          </p:cNvSpPr>
          <p:nvPr>
            <p:ph type="body" sz="quarter" idx="23" hasCustomPrompt="1"/>
          </p:nvPr>
        </p:nvSpPr>
        <p:spPr>
          <a:xfrm>
            <a:off x="3452813" y="2915975"/>
            <a:ext cx="2547937" cy="461963"/>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Item 2</a:t>
            </a:r>
          </a:p>
        </p:txBody>
      </p:sp>
      <p:sp>
        <p:nvSpPr>
          <p:cNvPr id="25" name="Text Placeholder 18">
            <a:extLst>
              <a:ext uri="{FF2B5EF4-FFF2-40B4-BE49-F238E27FC236}">
                <a16:creationId xmlns:a16="http://schemas.microsoft.com/office/drawing/2014/main" id="{C56CB44F-A428-A24E-9FD6-03C902B8CB13}"/>
              </a:ext>
            </a:extLst>
          </p:cNvPr>
          <p:cNvSpPr>
            <a:spLocks noGrp="1"/>
          </p:cNvSpPr>
          <p:nvPr>
            <p:ph type="body" sz="quarter" idx="25" hasCustomPrompt="1"/>
          </p:nvPr>
        </p:nvSpPr>
        <p:spPr>
          <a:xfrm>
            <a:off x="6178232" y="2915975"/>
            <a:ext cx="2554605" cy="461963"/>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Item 3</a:t>
            </a:r>
          </a:p>
        </p:txBody>
      </p:sp>
      <p:sp>
        <p:nvSpPr>
          <p:cNvPr id="27" name="Text Placeholder 18">
            <a:extLst>
              <a:ext uri="{FF2B5EF4-FFF2-40B4-BE49-F238E27FC236}">
                <a16:creationId xmlns:a16="http://schemas.microsoft.com/office/drawing/2014/main" id="{4ADD9F6F-04EC-3548-89ED-07083CA31F7A}"/>
              </a:ext>
            </a:extLst>
          </p:cNvPr>
          <p:cNvSpPr>
            <a:spLocks noGrp="1"/>
          </p:cNvSpPr>
          <p:nvPr>
            <p:ph type="body" sz="quarter" idx="27" hasCustomPrompt="1"/>
          </p:nvPr>
        </p:nvSpPr>
        <p:spPr>
          <a:xfrm>
            <a:off x="8916988" y="2915975"/>
            <a:ext cx="2552700" cy="461963"/>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Item 4</a:t>
            </a:r>
          </a:p>
        </p:txBody>
      </p:sp>
      <p:sp>
        <p:nvSpPr>
          <p:cNvPr id="14" name="Text Placeholder 20">
            <a:extLst>
              <a:ext uri="{FF2B5EF4-FFF2-40B4-BE49-F238E27FC236}">
                <a16:creationId xmlns:a16="http://schemas.microsoft.com/office/drawing/2014/main" id="{59572E56-7E01-9B4B-A25B-1F1656B06DE8}"/>
              </a:ext>
            </a:extLst>
          </p:cNvPr>
          <p:cNvSpPr>
            <a:spLocks noGrp="1"/>
          </p:cNvSpPr>
          <p:nvPr>
            <p:ph type="body" sz="quarter" idx="28" hasCustomPrompt="1"/>
          </p:nvPr>
        </p:nvSpPr>
        <p:spPr>
          <a:xfrm>
            <a:off x="3452813" y="3524344"/>
            <a:ext cx="2547937" cy="2618789"/>
          </a:xfrm>
          <a:prstGeom prst="rect">
            <a:avLst/>
          </a:prstGeom>
        </p:spPr>
        <p:txBody>
          <a:bodyPr tIns="36000"/>
          <a:lstStyle>
            <a:lvl1pPr marL="0" indent="0">
              <a:lnSpc>
                <a:spcPct val="100000"/>
              </a:lnSpc>
              <a:buFontTx/>
              <a:buNone/>
              <a:defRPr sz="24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15" name="Text Placeholder 20">
            <a:extLst>
              <a:ext uri="{FF2B5EF4-FFF2-40B4-BE49-F238E27FC236}">
                <a16:creationId xmlns:a16="http://schemas.microsoft.com/office/drawing/2014/main" id="{526BD833-CFF8-F541-92F8-E3D36BA6D489}"/>
              </a:ext>
            </a:extLst>
          </p:cNvPr>
          <p:cNvSpPr>
            <a:spLocks noGrp="1"/>
          </p:cNvSpPr>
          <p:nvPr>
            <p:ph type="body" sz="quarter" idx="29" hasCustomPrompt="1"/>
          </p:nvPr>
        </p:nvSpPr>
        <p:spPr>
          <a:xfrm>
            <a:off x="6183998" y="3532376"/>
            <a:ext cx="2547937" cy="2618789"/>
          </a:xfrm>
          <a:prstGeom prst="rect">
            <a:avLst/>
          </a:prstGeom>
        </p:spPr>
        <p:txBody>
          <a:bodyPr tIns="36000"/>
          <a:lstStyle>
            <a:lvl1pPr marL="0" indent="0">
              <a:lnSpc>
                <a:spcPct val="100000"/>
              </a:lnSpc>
              <a:buFontTx/>
              <a:buNone/>
              <a:defRPr sz="24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16" name="Text Placeholder 20">
            <a:extLst>
              <a:ext uri="{FF2B5EF4-FFF2-40B4-BE49-F238E27FC236}">
                <a16:creationId xmlns:a16="http://schemas.microsoft.com/office/drawing/2014/main" id="{57862449-EC25-604D-A3A7-CE54B5633543}"/>
              </a:ext>
            </a:extLst>
          </p:cNvPr>
          <p:cNvSpPr>
            <a:spLocks noGrp="1"/>
          </p:cNvSpPr>
          <p:nvPr>
            <p:ph type="body" sz="quarter" idx="30" hasCustomPrompt="1"/>
          </p:nvPr>
        </p:nvSpPr>
        <p:spPr>
          <a:xfrm>
            <a:off x="8916988" y="3524343"/>
            <a:ext cx="2552699" cy="2618789"/>
          </a:xfrm>
          <a:prstGeom prst="rect">
            <a:avLst/>
          </a:prstGeom>
        </p:spPr>
        <p:txBody>
          <a:bodyPr tIns="36000"/>
          <a:lstStyle>
            <a:lvl1pPr marL="0" indent="0">
              <a:lnSpc>
                <a:spcPct val="100000"/>
              </a:lnSpc>
              <a:buFontTx/>
              <a:buNone/>
              <a:defRPr sz="24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2" name="Title 1">
            <a:extLst>
              <a:ext uri="{FF2B5EF4-FFF2-40B4-BE49-F238E27FC236}">
                <a16:creationId xmlns:a16="http://schemas.microsoft.com/office/drawing/2014/main" id="{1E42960B-5CFE-4CCC-8A7C-819AB126A409}"/>
              </a:ext>
            </a:extLst>
          </p:cNvPr>
          <p:cNvSpPr>
            <a:spLocks noGrp="1"/>
          </p:cNvSpPr>
          <p:nvPr>
            <p:ph type="title" hasCustomPrompt="1"/>
          </p:nvPr>
        </p:nvSpPr>
        <p:spPr>
          <a:xfrm>
            <a:off x="723599" y="538164"/>
            <a:ext cx="10746087" cy="1370012"/>
          </a:xfrm>
        </p:spPr>
        <p:txBody>
          <a:bodyPr vert="horz"/>
          <a:lstStyle>
            <a:lvl1pPr>
              <a:defRPr>
                <a:latin typeface="Arial" panose="020B0604020202020204" pitchFamily="34" charset="0"/>
                <a:cs typeface="Arial" panose="020B0604020202020204" pitchFamily="34" charset="0"/>
              </a:defRPr>
            </a:lvl1pPr>
          </a:lstStyle>
          <a:p>
            <a:r>
              <a:rPr lang="en-US"/>
              <a:t>4 Items / Features </a:t>
            </a:r>
            <a:br>
              <a:rPr lang="en-US"/>
            </a:br>
            <a:r>
              <a:rPr lang="en-US"/>
              <a:t>Illustrated Bullet List</a:t>
            </a:r>
          </a:p>
        </p:txBody>
      </p:sp>
    </p:spTree>
    <p:extLst>
      <p:ext uri="{BB962C8B-B14F-4D97-AF65-F5344CB8AC3E}">
        <p14:creationId xmlns:p14="http://schemas.microsoft.com/office/powerpoint/2010/main" val="28318801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items lis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6E63340-CFC6-4DE4-A808-EF24C62FF7C9}"/>
              </a:ext>
            </a:extLst>
          </p:cNvPr>
          <p:cNvGraphicFramePr>
            <a:graphicFrameLocks noChangeAspect="1"/>
          </p:cNvGraphicFramePr>
          <p:nvPr userDrawn="1">
            <p:custDataLst>
              <p:tags r:id="rId1"/>
            </p:custDataLst>
            <p:extLst>
              <p:ext uri="{D42A27DB-BD31-4B8C-83A1-F6EECF244321}">
                <p14:modId xmlns:p14="http://schemas.microsoft.com/office/powerpoint/2010/main" val="14953691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D6E63340-CFC6-4DE4-A808-EF24C62FF7C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ext Placeholder 20">
            <a:extLst>
              <a:ext uri="{FF2B5EF4-FFF2-40B4-BE49-F238E27FC236}">
                <a16:creationId xmlns:a16="http://schemas.microsoft.com/office/drawing/2014/main" id="{E8466CBF-EFEB-BF4E-8EF1-DA6DA515FFA8}"/>
              </a:ext>
            </a:extLst>
          </p:cNvPr>
          <p:cNvSpPr>
            <a:spLocks noGrp="1"/>
          </p:cNvSpPr>
          <p:nvPr>
            <p:ph type="body" sz="quarter" idx="13" hasCustomPrompt="1"/>
          </p:nvPr>
        </p:nvSpPr>
        <p:spPr>
          <a:xfrm>
            <a:off x="1553741" y="2624943"/>
            <a:ext cx="2627733" cy="1332541"/>
          </a:xfrm>
          <a:prstGeom prst="rect">
            <a:avLst/>
          </a:prstGeom>
        </p:spPr>
        <p:txBody>
          <a:bodyPr tIns="36000"/>
          <a:lstStyle>
            <a:lvl1pPr marL="0" indent="0">
              <a:lnSpc>
                <a:spcPct val="100000"/>
              </a:lnSpc>
              <a:buFontTx/>
              <a:buNone/>
              <a:defRPr sz="2000" b="0" i="0">
                <a:solidFill>
                  <a:schemeClr val="tx1"/>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7" name="Text Placeholder 18">
            <a:extLst>
              <a:ext uri="{FF2B5EF4-FFF2-40B4-BE49-F238E27FC236}">
                <a16:creationId xmlns:a16="http://schemas.microsoft.com/office/drawing/2014/main" id="{D5DD337E-FCEB-8848-9F17-4A7948DB8562}"/>
              </a:ext>
            </a:extLst>
          </p:cNvPr>
          <p:cNvSpPr>
            <a:spLocks noGrp="1"/>
          </p:cNvSpPr>
          <p:nvPr>
            <p:ph type="body" sz="quarter" idx="10" hasCustomPrompt="1"/>
          </p:nvPr>
        </p:nvSpPr>
        <p:spPr>
          <a:xfrm>
            <a:off x="1553741" y="2037104"/>
            <a:ext cx="2627733" cy="416859"/>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Feature</a:t>
            </a:r>
          </a:p>
        </p:txBody>
      </p:sp>
      <p:sp>
        <p:nvSpPr>
          <p:cNvPr id="9" name="Text Placeholder 18">
            <a:extLst>
              <a:ext uri="{FF2B5EF4-FFF2-40B4-BE49-F238E27FC236}">
                <a16:creationId xmlns:a16="http://schemas.microsoft.com/office/drawing/2014/main" id="{802B59A1-B3EF-2645-B49B-4D774FF780BB}"/>
              </a:ext>
            </a:extLst>
          </p:cNvPr>
          <p:cNvSpPr>
            <a:spLocks noGrp="1"/>
          </p:cNvSpPr>
          <p:nvPr>
            <p:ph type="body" sz="quarter" idx="15" hasCustomPrompt="1"/>
          </p:nvPr>
        </p:nvSpPr>
        <p:spPr>
          <a:xfrm>
            <a:off x="1553741" y="4328800"/>
            <a:ext cx="2627733" cy="416859"/>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Feature</a:t>
            </a:r>
          </a:p>
        </p:txBody>
      </p:sp>
      <p:sp>
        <p:nvSpPr>
          <p:cNvPr id="11" name="Text Placeholder 18">
            <a:extLst>
              <a:ext uri="{FF2B5EF4-FFF2-40B4-BE49-F238E27FC236}">
                <a16:creationId xmlns:a16="http://schemas.microsoft.com/office/drawing/2014/main" id="{76935810-7504-4B45-83F9-2E99FFE8E07C}"/>
              </a:ext>
            </a:extLst>
          </p:cNvPr>
          <p:cNvSpPr>
            <a:spLocks noGrp="1"/>
          </p:cNvSpPr>
          <p:nvPr>
            <p:ph type="body" sz="quarter" idx="17" hasCustomPrompt="1"/>
          </p:nvPr>
        </p:nvSpPr>
        <p:spPr>
          <a:xfrm>
            <a:off x="5186627" y="2037104"/>
            <a:ext cx="2634018" cy="416859"/>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Feature</a:t>
            </a:r>
          </a:p>
        </p:txBody>
      </p:sp>
      <p:sp>
        <p:nvSpPr>
          <p:cNvPr id="13" name="Text Placeholder 18">
            <a:extLst>
              <a:ext uri="{FF2B5EF4-FFF2-40B4-BE49-F238E27FC236}">
                <a16:creationId xmlns:a16="http://schemas.microsoft.com/office/drawing/2014/main" id="{AB2FAA5E-B4A1-764E-B89C-0F89E8657661}"/>
              </a:ext>
            </a:extLst>
          </p:cNvPr>
          <p:cNvSpPr>
            <a:spLocks noGrp="1"/>
          </p:cNvSpPr>
          <p:nvPr>
            <p:ph type="body" sz="quarter" idx="19" hasCustomPrompt="1"/>
          </p:nvPr>
        </p:nvSpPr>
        <p:spPr>
          <a:xfrm>
            <a:off x="5186627" y="4328800"/>
            <a:ext cx="2634018" cy="416859"/>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Feature</a:t>
            </a:r>
          </a:p>
        </p:txBody>
      </p:sp>
      <p:sp>
        <p:nvSpPr>
          <p:cNvPr id="15" name="Text Placeholder 18">
            <a:extLst>
              <a:ext uri="{FF2B5EF4-FFF2-40B4-BE49-F238E27FC236}">
                <a16:creationId xmlns:a16="http://schemas.microsoft.com/office/drawing/2014/main" id="{580FC978-AF1C-5244-BA36-D990852E29CC}"/>
              </a:ext>
            </a:extLst>
          </p:cNvPr>
          <p:cNvSpPr>
            <a:spLocks noGrp="1"/>
          </p:cNvSpPr>
          <p:nvPr>
            <p:ph type="body" sz="quarter" idx="21" hasCustomPrompt="1"/>
          </p:nvPr>
        </p:nvSpPr>
        <p:spPr>
          <a:xfrm>
            <a:off x="8840896" y="2037104"/>
            <a:ext cx="2628792" cy="416859"/>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Feature</a:t>
            </a:r>
          </a:p>
        </p:txBody>
      </p:sp>
      <p:sp>
        <p:nvSpPr>
          <p:cNvPr id="17" name="Text Placeholder 18">
            <a:extLst>
              <a:ext uri="{FF2B5EF4-FFF2-40B4-BE49-F238E27FC236}">
                <a16:creationId xmlns:a16="http://schemas.microsoft.com/office/drawing/2014/main" id="{5DB8FC56-8E45-B642-BA86-CA674617E8DE}"/>
              </a:ext>
            </a:extLst>
          </p:cNvPr>
          <p:cNvSpPr>
            <a:spLocks noGrp="1"/>
          </p:cNvSpPr>
          <p:nvPr>
            <p:ph type="body" sz="quarter" idx="23" hasCustomPrompt="1"/>
          </p:nvPr>
        </p:nvSpPr>
        <p:spPr>
          <a:xfrm>
            <a:off x="8840896" y="4328800"/>
            <a:ext cx="2628792" cy="416859"/>
          </a:xfrm>
          <a:prstGeom prst="rect">
            <a:avLst/>
          </a:prstGeom>
        </p:spPr>
        <p:txBody>
          <a:bodyPr anchor="ctr" anchorCtr="0"/>
          <a:lstStyle>
            <a:lvl1pPr marL="0" indent="0">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Feature</a:t>
            </a:r>
          </a:p>
        </p:txBody>
      </p:sp>
      <p:sp>
        <p:nvSpPr>
          <p:cNvPr id="19" name="Text Placeholder 20">
            <a:extLst>
              <a:ext uri="{FF2B5EF4-FFF2-40B4-BE49-F238E27FC236}">
                <a16:creationId xmlns:a16="http://schemas.microsoft.com/office/drawing/2014/main" id="{F4FDECCA-8BA0-1E46-959C-40D405A3DD86}"/>
              </a:ext>
            </a:extLst>
          </p:cNvPr>
          <p:cNvSpPr>
            <a:spLocks noGrp="1"/>
          </p:cNvSpPr>
          <p:nvPr>
            <p:ph type="body" sz="quarter" idx="26" hasCustomPrompt="1"/>
          </p:nvPr>
        </p:nvSpPr>
        <p:spPr>
          <a:xfrm>
            <a:off x="5186627" y="2624943"/>
            <a:ext cx="2627733" cy="1332541"/>
          </a:xfrm>
          <a:prstGeom prst="rect">
            <a:avLst/>
          </a:prstGeom>
        </p:spPr>
        <p:txBody>
          <a:bodyPr tIns="36000"/>
          <a:lstStyle>
            <a:lvl1pPr marL="0" indent="0">
              <a:lnSpc>
                <a:spcPct val="100000"/>
              </a:lnSpc>
              <a:buFontTx/>
              <a:buNone/>
              <a:defRPr sz="2000" b="0" i="0">
                <a:solidFill>
                  <a:schemeClr val="tx1"/>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20" name="Text Placeholder 20">
            <a:extLst>
              <a:ext uri="{FF2B5EF4-FFF2-40B4-BE49-F238E27FC236}">
                <a16:creationId xmlns:a16="http://schemas.microsoft.com/office/drawing/2014/main" id="{1D615094-1A97-4D44-963D-B6646A38C7A9}"/>
              </a:ext>
            </a:extLst>
          </p:cNvPr>
          <p:cNvSpPr>
            <a:spLocks noGrp="1"/>
          </p:cNvSpPr>
          <p:nvPr>
            <p:ph type="body" sz="quarter" idx="27" hasCustomPrompt="1"/>
          </p:nvPr>
        </p:nvSpPr>
        <p:spPr>
          <a:xfrm>
            <a:off x="8840896" y="2624943"/>
            <a:ext cx="2627733" cy="1332541"/>
          </a:xfrm>
          <a:prstGeom prst="rect">
            <a:avLst/>
          </a:prstGeom>
        </p:spPr>
        <p:txBody>
          <a:bodyPr tIns="36000"/>
          <a:lstStyle>
            <a:lvl1pPr marL="0" indent="0">
              <a:lnSpc>
                <a:spcPct val="100000"/>
              </a:lnSpc>
              <a:buFontTx/>
              <a:buNone/>
              <a:defRPr sz="2000" b="0" i="0">
                <a:solidFill>
                  <a:schemeClr val="tx1"/>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21" name="Text Placeholder 20">
            <a:extLst>
              <a:ext uri="{FF2B5EF4-FFF2-40B4-BE49-F238E27FC236}">
                <a16:creationId xmlns:a16="http://schemas.microsoft.com/office/drawing/2014/main" id="{AC0DC2E1-3303-ED4F-AF0A-C83B26F853C2}"/>
              </a:ext>
            </a:extLst>
          </p:cNvPr>
          <p:cNvSpPr>
            <a:spLocks noGrp="1"/>
          </p:cNvSpPr>
          <p:nvPr>
            <p:ph type="body" sz="quarter" idx="28" hasCustomPrompt="1"/>
          </p:nvPr>
        </p:nvSpPr>
        <p:spPr>
          <a:xfrm>
            <a:off x="1553741" y="4923617"/>
            <a:ext cx="2627733" cy="1396220"/>
          </a:xfrm>
          <a:prstGeom prst="rect">
            <a:avLst/>
          </a:prstGeom>
        </p:spPr>
        <p:txBody>
          <a:bodyPr tIns="36000"/>
          <a:lstStyle>
            <a:lvl1pPr marL="0" indent="0">
              <a:lnSpc>
                <a:spcPct val="100000"/>
              </a:lnSpc>
              <a:buFontTx/>
              <a:buNone/>
              <a:defRPr sz="2000" b="0" i="0">
                <a:solidFill>
                  <a:schemeClr val="tx1"/>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22" name="Text Placeholder 20">
            <a:extLst>
              <a:ext uri="{FF2B5EF4-FFF2-40B4-BE49-F238E27FC236}">
                <a16:creationId xmlns:a16="http://schemas.microsoft.com/office/drawing/2014/main" id="{3234F23D-C765-1C43-8BE8-B63E9013F022}"/>
              </a:ext>
            </a:extLst>
          </p:cNvPr>
          <p:cNvSpPr>
            <a:spLocks noGrp="1"/>
          </p:cNvSpPr>
          <p:nvPr>
            <p:ph type="body" sz="quarter" idx="29" hasCustomPrompt="1"/>
          </p:nvPr>
        </p:nvSpPr>
        <p:spPr>
          <a:xfrm>
            <a:off x="5186627" y="4923617"/>
            <a:ext cx="2627733" cy="1396220"/>
          </a:xfrm>
          <a:prstGeom prst="rect">
            <a:avLst/>
          </a:prstGeom>
        </p:spPr>
        <p:txBody>
          <a:bodyPr tIns="36000"/>
          <a:lstStyle>
            <a:lvl1pPr marL="0" indent="0">
              <a:lnSpc>
                <a:spcPct val="100000"/>
              </a:lnSpc>
              <a:buFontTx/>
              <a:buNone/>
              <a:defRPr sz="2000" b="0" i="0">
                <a:solidFill>
                  <a:schemeClr val="tx1"/>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23" name="Text Placeholder 20">
            <a:extLst>
              <a:ext uri="{FF2B5EF4-FFF2-40B4-BE49-F238E27FC236}">
                <a16:creationId xmlns:a16="http://schemas.microsoft.com/office/drawing/2014/main" id="{38C0BF57-A485-B741-AAB8-63E6E6547046}"/>
              </a:ext>
            </a:extLst>
          </p:cNvPr>
          <p:cNvSpPr>
            <a:spLocks noGrp="1"/>
          </p:cNvSpPr>
          <p:nvPr>
            <p:ph type="body" sz="quarter" idx="30" hasCustomPrompt="1"/>
          </p:nvPr>
        </p:nvSpPr>
        <p:spPr>
          <a:xfrm>
            <a:off x="8840896" y="4923617"/>
            <a:ext cx="2627733" cy="1396220"/>
          </a:xfrm>
          <a:prstGeom prst="rect">
            <a:avLst/>
          </a:prstGeom>
        </p:spPr>
        <p:txBody>
          <a:bodyPr tIns="36000"/>
          <a:lstStyle>
            <a:lvl1pPr marL="0" indent="0">
              <a:lnSpc>
                <a:spcPct val="100000"/>
              </a:lnSpc>
              <a:buFontTx/>
              <a:buNone/>
              <a:defRPr sz="2000" b="0" i="0">
                <a:solidFill>
                  <a:schemeClr val="tx1"/>
                </a:solidFill>
                <a:latin typeface="Arial" panose="020B0604020202020204" pitchFamily="34" charset="0"/>
                <a:cs typeface="Arial" panose="020B0604020202020204" pitchFamily="34" charset="0"/>
              </a:defRPr>
            </a:lvl1pPr>
          </a:lstStyle>
          <a:p>
            <a:pPr lvl="0"/>
            <a:r>
              <a:rPr lang="en-GB"/>
              <a:t>Example Text</a:t>
            </a:r>
            <a:endParaRPr lang="en-BG"/>
          </a:p>
        </p:txBody>
      </p:sp>
      <p:sp>
        <p:nvSpPr>
          <p:cNvPr id="2" name="Title 1">
            <a:extLst>
              <a:ext uri="{FF2B5EF4-FFF2-40B4-BE49-F238E27FC236}">
                <a16:creationId xmlns:a16="http://schemas.microsoft.com/office/drawing/2014/main" id="{39FF33FF-9B6D-41BF-97A6-EF8D86B8BD02}"/>
              </a:ext>
            </a:extLst>
          </p:cNvPr>
          <p:cNvSpPr>
            <a:spLocks noGrp="1"/>
          </p:cNvSpPr>
          <p:nvPr>
            <p:ph type="title" hasCustomPrompt="1"/>
          </p:nvPr>
        </p:nvSpPr>
        <p:spPr>
          <a:xfrm>
            <a:off x="723599" y="538163"/>
            <a:ext cx="10745029" cy="1370012"/>
          </a:xfrm>
        </p:spPr>
        <p:txBody>
          <a:bodyPr vert="horz"/>
          <a:lstStyle>
            <a:lvl1pPr>
              <a:defRPr>
                <a:latin typeface="Arial" panose="020B0604020202020204" pitchFamily="34" charset="0"/>
                <a:cs typeface="Arial" panose="020B0604020202020204" pitchFamily="34" charset="0"/>
              </a:defRPr>
            </a:lvl1pPr>
          </a:lstStyle>
          <a:p>
            <a:r>
              <a:rPr lang="en-US"/>
              <a:t>6 Items / Features Illustrated Bullet List</a:t>
            </a:r>
          </a:p>
        </p:txBody>
      </p:sp>
    </p:spTree>
    <p:extLst>
      <p:ext uri="{BB962C8B-B14F-4D97-AF65-F5344CB8AC3E}">
        <p14:creationId xmlns:p14="http://schemas.microsoft.com/office/powerpoint/2010/main" val="22288804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63911BD-CC85-5881-37CD-50823D6CCDE2}"/>
              </a:ext>
            </a:extLst>
          </p:cNvPr>
          <p:cNvSpPr/>
          <p:nvPr userDrawn="1"/>
        </p:nvSpPr>
        <p:spPr>
          <a:xfrm>
            <a:off x="-7144" y="-3486"/>
            <a:ext cx="12192000" cy="2226365"/>
          </a:xfrm>
          <a:prstGeom prst="rect">
            <a:avLst/>
          </a:prstGeom>
          <a:solidFill>
            <a:srgbClr val="4B4BF7"/>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G"/>
          </a:p>
        </p:txBody>
      </p:sp>
      <p:pic>
        <p:nvPicPr>
          <p:cNvPr id="4" name="Graphic 3">
            <a:extLst>
              <a:ext uri="{FF2B5EF4-FFF2-40B4-BE49-F238E27FC236}">
                <a16:creationId xmlns:a16="http://schemas.microsoft.com/office/drawing/2014/main" id="{701C7A36-BD91-20DC-B509-02D0CFF1D1B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16" t="-1" r="1" b="9"/>
          <a:stretch/>
        </p:blipFill>
        <p:spPr>
          <a:xfrm>
            <a:off x="-15308" y="1"/>
            <a:ext cx="12207307" cy="6857999"/>
          </a:xfrm>
          <a:prstGeom prst="rect">
            <a:avLst/>
          </a:prstGeom>
        </p:spPr>
      </p:pic>
      <p:sp>
        <p:nvSpPr>
          <p:cNvPr id="5" name="Title 1">
            <a:extLst>
              <a:ext uri="{FF2B5EF4-FFF2-40B4-BE49-F238E27FC236}">
                <a16:creationId xmlns:a16="http://schemas.microsoft.com/office/drawing/2014/main" id="{563D3286-D04A-559A-5913-4D8C58592F47}"/>
              </a:ext>
            </a:extLst>
          </p:cNvPr>
          <p:cNvSpPr txBox="1">
            <a:spLocks/>
          </p:cNvSpPr>
          <p:nvPr userDrawn="1"/>
        </p:nvSpPr>
        <p:spPr>
          <a:xfrm>
            <a:off x="722313" y="538163"/>
            <a:ext cx="10747374" cy="795337"/>
          </a:xfrm>
          <a:prstGeom prst="rect">
            <a:avLst/>
          </a:prstGeom>
        </p:spPr>
        <p:txBody>
          <a:bodyPr vert="horz" lIns="0" tIns="108000" rIns="0" bIns="0" rtlCol="0" anchor="t" anchorCtr="0">
            <a:noAutofit/>
          </a:bodyPr>
          <a:lstStyle>
            <a:lvl1pPr algn="l" defTabSz="914400" rtl="0" eaLnBrk="1" latinLnBrk="0" hangingPunct="1">
              <a:lnSpc>
                <a:spcPct val="90000"/>
              </a:lnSpc>
              <a:spcBef>
                <a:spcPct val="0"/>
              </a:spcBef>
              <a:buNone/>
              <a:defRPr sz="4000" b="1" i="0" kern="1200" spc="-100" baseline="0">
                <a:solidFill>
                  <a:schemeClr val="tx1">
                    <a:lumMod val="85000"/>
                    <a:lumOff val="15000"/>
                  </a:schemeClr>
                </a:solidFill>
                <a:latin typeface="Arial" panose="020B0604020202020204" pitchFamily="34" charset="0"/>
                <a:ea typeface="+mj-ea"/>
                <a:cs typeface="Arial" panose="020B0604020202020204" pitchFamily="34" charset="0"/>
              </a:defRPr>
            </a:lvl1pPr>
          </a:lstStyle>
          <a:p>
            <a:endParaRPr lang="en-US">
              <a:solidFill>
                <a:schemeClr val="bg1"/>
              </a:solidFill>
            </a:endParaRPr>
          </a:p>
        </p:txBody>
      </p:sp>
      <p:sp>
        <p:nvSpPr>
          <p:cNvPr id="6" name="TextBox 5">
            <a:extLst>
              <a:ext uri="{FF2B5EF4-FFF2-40B4-BE49-F238E27FC236}">
                <a16:creationId xmlns:a16="http://schemas.microsoft.com/office/drawing/2014/main" id="{C3BC0E37-DE45-5782-F8E1-ED4CDE53B4CF}"/>
              </a:ext>
            </a:extLst>
          </p:cNvPr>
          <p:cNvSpPr txBox="1"/>
          <p:nvPr userDrawn="1"/>
        </p:nvSpPr>
        <p:spPr>
          <a:xfrm>
            <a:off x="3557305"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pic>
        <p:nvPicPr>
          <p:cNvPr id="7" name="Picture 3">
            <a:extLst>
              <a:ext uri="{FF2B5EF4-FFF2-40B4-BE49-F238E27FC236}">
                <a16:creationId xmlns:a16="http://schemas.microsoft.com/office/drawing/2014/main" id="{965BAB98-D402-B9AF-0734-CAD6568059CA}"/>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94075" y="6445423"/>
            <a:ext cx="939600" cy="217948"/>
          </a:xfrm>
          <a:prstGeom prst="rect">
            <a:avLst/>
          </a:prstGeom>
        </p:spPr>
      </p:pic>
      <p:sp>
        <p:nvSpPr>
          <p:cNvPr id="8" name="Slide Number Placeholder 5">
            <a:extLst>
              <a:ext uri="{FF2B5EF4-FFF2-40B4-BE49-F238E27FC236}">
                <a16:creationId xmlns:a16="http://schemas.microsoft.com/office/drawing/2014/main" id="{79FE93C3-7205-2278-128A-0ADFC952B52A}"/>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dirty="0" smtClean="0">
                <a:solidFill>
                  <a:schemeClr val="bg1">
                    <a:lumMod val="65000"/>
                  </a:schemeClr>
                </a:solidFill>
                <a:latin typeface="Arial" panose="020B0604020202020204" pitchFamily="34" charset="0"/>
                <a:cs typeface="Arial" panose="020B0604020202020204" pitchFamily="34" charset="0"/>
              </a:rPr>
              <a:pPr lvl="0" algn="r"/>
              <a:t>‹#›</a:t>
            </a:fld>
            <a:endParaRPr lang="en-US" sz="800" b="0" i="0">
              <a:solidFill>
                <a:schemeClr val="bg1">
                  <a:lumMod val="65000"/>
                </a:schemeClr>
              </a:solidFill>
              <a:latin typeface="Arial" panose="020B0604020202020204" pitchFamily="34" charset="0"/>
              <a:cs typeface="Arial" panose="020B0604020202020204" pitchFamily="34" charset="0"/>
            </a:endParaRPr>
          </a:p>
        </p:txBody>
      </p:sp>
      <p:sp>
        <p:nvSpPr>
          <p:cNvPr id="9" name="Title Placeholder 7">
            <a:extLst>
              <a:ext uri="{FF2B5EF4-FFF2-40B4-BE49-F238E27FC236}">
                <a16:creationId xmlns:a16="http://schemas.microsoft.com/office/drawing/2014/main" id="{63045F9B-4071-B046-2A01-7BC45A7310FE}"/>
              </a:ext>
            </a:extLst>
          </p:cNvPr>
          <p:cNvSpPr>
            <a:spLocks noGrp="1"/>
          </p:cNvSpPr>
          <p:nvPr>
            <p:ph type="title"/>
          </p:nvPr>
        </p:nvSpPr>
        <p:spPr>
          <a:xfrm>
            <a:off x="722313" y="538163"/>
            <a:ext cx="10747374" cy="1139825"/>
          </a:xfrm>
          <a:prstGeom prst="rect">
            <a:avLst/>
          </a:prstGeom>
        </p:spPr>
        <p:txBody>
          <a:bodyPr vert="horz" lIns="0" tIns="108000" rIns="0" bIns="0" rtlCol="0" anchor="t" anchorCtr="0">
            <a:noAutofit/>
          </a:bodyPr>
          <a:lstStyle>
            <a:lvl1pPr>
              <a:defRPr>
                <a:solidFill>
                  <a:schemeClr val="bg1"/>
                </a:solidFill>
              </a:defRPr>
            </a:lvl1pPr>
          </a:lstStyle>
          <a:p>
            <a:r>
              <a:rPr lang="en-US"/>
              <a:t>Click to edit Master title style</a:t>
            </a:r>
            <a:endParaRPr lang="en-BG"/>
          </a:p>
        </p:txBody>
      </p:sp>
    </p:spTree>
    <p:extLst>
      <p:ext uri="{BB962C8B-B14F-4D97-AF65-F5344CB8AC3E}">
        <p14:creationId xmlns:p14="http://schemas.microsoft.com/office/powerpoint/2010/main" val="28209156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63911BD-CC85-5881-37CD-50823D6CCDE2}"/>
              </a:ext>
            </a:extLst>
          </p:cNvPr>
          <p:cNvSpPr/>
          <p:nvPr userDrawn="1"/>
        </p:nvSpPr>
        <p:spPr>
          <a:xfrm>
            <a:off x="-3970" y="-18206"/>
            <a:ext cx="12195969" cy="2241086"/>
          </a:xfrm>
          <a:prstGeom prst="rect">
            <a:avLst/>
          </a:prstGeom>
          <a:solidFill>
            <a:srgbClr val="2A22B5"/>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5" name="Title 1">
            <a:extLst>
              <a:ext uri="{FF2B5EF4-FFF2-40B4-BE49-F238E27FC236}">
                <a16:creationId xmlns:a16="http://schemas.microsoft.com/office/drawing/2014/main" id="{563D3286-D04A-559A-5913-4D8C58592F47}"/>
              </a:ext>
            </a:extLst>
          </p:cNvPr>
          <p:cNvSpPr txBox="1">
            <a:spLocks/>
          </p:cNvSpPr>
          <p:nvPr userDrawn="1"/>
        </p:nvSpPr>
        <p:spPr>
          <a:xfrm>
            <a:off x="722313" y="538163"/>
            <a:ext cx="10747374" cy="795337"/>
          </a:xfrm>
          <a:prstGeom prst="rect">
            <a:avLst/>
          </a:prstGeom>
        </p:spPr>
        <p:txBody>
          <a:bodyPr vert="horz" lIns="0" tIns="108000" rIns="0" bIns="0" rtlCol="0" anchor="t" anchorCtr="0">
            <a:noAutofit/>
          </a:bodyPr>
          <a:lstStyle>
            <a:lvl1pPr algn="l" defTabSz="914400" rtl="0" eaLnBrk="1" latinLnBrk="0" hangingPunct="1">
              <a:lnSpc>
                <a:spcPct val="90000"/>
              </a:lnSpc>
              <a:spcBef>
                <a:spcPct val="0"/>
              </a:spcBef>
              <a:buNone/>
              <a:defRPr sz="4000" b="1" i="0" kern="1200" spc="-100" baseline="0">
                <a:solidFill>
                  <a:schemeClr val="tx1">
                    <a:lumMod val="85000"/>
                    <a:lumOff val="15000"/>
                  </a:schemeClr>
                </a:solidFill>
                <a:latin typeface="Arial" panose="020B0604020202020204" pitchFamily="34" charset="0"/>
                <a:ea typeface="+mj-ea"/>
                <a:cs typeface="Arial" panose="020B0604020202020204" pitchFamily="34" charset="0"/>
              </a:defRPr>
            </a:lvl1pPr>
          </a:lstStyle>
          <a:p>
            <a:endParaRPr lang="en-US">
              <a:solidFill>
                <a:schemeClr val="bg1"/>
              </a:solidFill>
            </a:endParaRPr>
          </a:p>
        </p:txBody>
      </p:sp>
      <p:pic>
        <p:nvPicPr>
          <p:cNvPr id="2" name="Graphic 1">
            <a:extLst>
              <a:ext uri="{FF2B5EF4-FFF2-40B4-BE49-F238E27FC236}">
                <a16:creationId xmlns:a16="http://schemas.microsoft.com/office/drawing/2014/main" id="{4EAB9537-9ED9-7ADF-BBA8-DDFFDB2D0D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7852"/>
          <a:stretch/>
        </p:blipFill>
        <p:spPr>
          <a:xfrm>
            <a:off x="-85459" y="-18205"/>
            <a:ext cx="12277458" cy="2241086"/>
          </a:xfrm>
          <a:prstGeom prst="rect">
            <a:avLst/>
          </a:prstGeom>
        </p:spPr>
      </p:pic>
      <p:sp>
        <p:nvSpPr>
          <p:cNvPr id="10" name="Title Placeholder 7">
            <a:extLst>
              <a:ext uri="{FF2B5EF4-FFF2-40B4-BE49-F238E27FC236}">
                <a16:creationId xmlns:a16="http://schemas.microsoft.com/office/drawing/2014/main" id="{31AE144F-D510-93AE-20DC-72A3015E55BD}"/>
              </a:ext>
            </a:extLst>
          </p:cNvPr>
          <p:cNvSpPr>
            <a:spLocks noGrp="1"/>
          </p:cNvSpPr>
          <p:nvPr>
            <p:ph type="title"/>
          </p:nvPr>
        </p:nvSpPr>
        <p:spPr>
          <a:xfrm>
            <a:off x="722313" y="538163"/>
            <a:ext cx="10747374" cy="1139825"/>
          </a:xfrm>
          <a:prstGeom prst="rect">
            <a:avLst/>
          </a:prstGeom>
        </p:spPr>
        <p:txBody>
          <a:bodyPr vert="horz" lIns="0" tIns="108000" rIns="0" bIns="0" rtlCol="0" anchor="t" anchorCtr="0">
            <a:noAutofit/>
          </a:bodyPr>
          <a:lstStyle>
            <a:lvl1pPr>
              <a:defRPr>
                <a:solidFill>
                  <a:schemeClr val="bg1"/>
                </a:solidFill>
              </a:defRPr>
            </a:lvl1pPr>
          </a:lstStyle>
          <a:p>
            <a:r>
              <a:rPr lang="en-US"/>
              <a:t>Click to edit Master title style</a:t>
            </a:r>
            <a:endParaRPr lang="en-BG"/>
          </a:p>
        </p:txBody>
      </p:sp>
    </p:spTree>
    <p:extLst>
      <p:ext uri="{BB962C8B-B14F-4D97-AF65-F5344CB8AC3E}">
        <p14:creationId xmlns:p14="http://schemas.microsoft.com/office/powerpoint/2010/main" val="21829356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50A185E-36CF-4174-E22E-C3E123971098}"/>
              </a:ext>
            </a:extLst>
          </p:cNvPr>
          <p:cNvSpPr/>
          <p:nvPr userDrawn="1"/>
        </p:nvSpPr>
        <p:spPr>
          <a:xfrm>
            <a:off x="0" y="0"/>
            <a:ext cx="12192000" cy="1727200"/>
          </a:xfrm>
          <a:prstGeom prst="rect">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G">
              <a:latin typeface="Arial" panose="020B0604020202020204" pitchFamily="34" charset="0"/>
              <a:cs typeface="Arial" panose="020B0604020202020204" pitchFamily="34" charset="0"/>
            </a:endParaRPr>
          </a:p>
        </p:txBody>
      </p:sp>
      <p:pic>
        <p:nvPicPr>
          <p:cNvPr id="9" name="Graphic 8">
            <a:extLst>
              <a:ext uri="{FF2B5EF4-FFF2-40B4-BE49-F238E27FC236}">
                <a16:creationId xmlns:a16="http://schemas.microsoft.com/office/drawing/2014/main" id="{0F6959AA-6841-DCE9-C3D1-0916E8E5E50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0"/>
            <a:ext cx="12192000" cy="1727200"/>
          </a:xfrm>
          <a:prstGeom prst="rect">
            <a:avLst/>
          </a:prstGeom>
        </p:spPr>
      </p:pic>
      <p:sp>
        <p:nvSpPr>
          <p:cNvPr id="19" name="Text Placeholder 20">
            <a:extLst>
              <a:ext uri="{FF2B5EF4-FFF2-40B4-BE49-F238E27FC236}">
                <a16:creationId xmlns:a16="http://schemas.microsoft.com/office/drawing/2014/main" id="{E90CBC2F-2FE6-E849-A23E-6624002BB159}"/>
              </a:ext>
            </a:extLst>
          </p:cNvPr>
          <p:cNvSpPr>
            <a:spLocks noGrp="1"/>
          </p:cNvSpPr>
          <p:nvPr>
            <p:ph type="body" sz="quarter" idx="13" hasCustomPrompt="1"/>
          </p:nvPr>
        </p:nvSpPr>
        <p:spPr>
          <a:xfrm>
            <a:off x="722313" y="5162992"/>
            <a:ext cx="2526055" cy="864746"/>
          </a:xfrm>
          <a:prstGeom prst="rect">
            <a:avLst/>
          </a:prstGeom>
        </p:spPr>
        <p:txBody>
          <a:bodyPr tIns="36000"/>
          <a:lstStyle>
            <a:lvl1pPr marL="0" indent="0" algn="ctr">
              <a:lnSpc>
                <a:spcPts val="1800"/>
              </a:lnSpc>
              <a:buFontTx/>
              <a:buNone/>
              <a:defRPr sz="18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Position</a:t>
            </a:r>
            <a:endParaRPr lang="en-BG"/>
          </a:p>
        </p:txBody>
      </p:sp>
      <p:sp>
        <p:nvSpPr>
          <p:cNvPr id="21" name="Text Placeholder 18">
            <a:extLst>
              <a:ext uri="{FF2B5EF4-FFF2-40B4-BE49-F238E27FC236}">
                <a16:creationId xmlns:a16="http://schemas.microsoft.com/office/drawing/2014/main" id="{BEF25CF4-59B3-BE42-81BA-5E46207363BA}"/>
              </a:ext>
            </a:extLst>
          </p:cNvPr>
          <p:cNvSpPr>
            <a:spLocks noGrp="1"/>
          </p:cNvSpPr>
          <p:nvPr>
            <p:ph type="body" sz="quarter" idx="10" hasCustomPrompt="1"/>
          </p:nvPr>
        </p:nvSpPr>
        <p:spPr>
          <a:xfrm>
            <a:off x="722313" y="4651970"/>
            <a:ext cx="2526055" cy="461594"/>
          </a:xfrm>
          <a:prstGeom prst="rect">
            <a:avLst/>
          </a:prstGeom>
        </p:spPr>
        <p:txBody>
          <a:bodyPr tIns="72000" anchor="ctr" anchorCtr="0"/>
          <a:lstStyle>
            <a:lvl1pPr marL="0" indent="0" algn="ctr">
              <a:lnSpc>
                <a:spcPct val="80000"/>
              </a:lnSpc>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Name 1</a:t>
            </a:r>
          </a:p>
        </p:txBody>
      </p:sp>
      <p:sp>
        <p:nvSpPr>
          <p:cNvPr id="28" name="TextBox 27">
            <a:extLst>
              <a:ext uri="{FF2B5EF4-FFF2-40B4-BE49-F238E27FC236}">
                <a16:creationId xmlns:a16="http://schemas.microsoft.com/office/drawing/2014/main" id="{B435FD64-44C1-0E48-B5ED-A66844CC2EA7}"/>
              </a:ext>
            </a:extLst>
          </p:cNvPr>
          <p:cNvSpPr txBox="1"/>
          <p:nvPr userDrawn="1"/>
        </p:nvSpPr>
        <p:spPr>
          <a:xfrm>
            <a:off x="1742303" y="4893276"/>
            <a:ext cx="0" cy="0"/>
          </a:xfrm>
          <a:prstGeom prst="rect">
            <a:avLst/>
          </a:prstGeom>
          <a:noFill/>
        </p:spPr>
        <p:txBody>
          <a:bodyPr wrap="none" rtlCol="0" anchor="ctr" anchorCtr="0">
            <a:noAutofit/>
          </a:bodyPr>
          <a:lstStyle/>
          <a:p>
            <a:pPr algn="l"/>
            <a:endParaRPr lang="en-BG" sz="2000" b="1">
              <a:latin typeface="Arial" panose="020B0604020202020204" pitchFamily="34" charset="0"/>
              <a:cs typeface="Arial" panose="020B0604020202020204" pitchFamily="34" charset="0"/>
            </a:endParaRPr>
          </a:p>
        </p:txBody>
      </p:sp>
      <p:sp>
        <p:nvSpPr>
          <p:cNvPr id="29" name="Text Placeholder 20">
            <a:extLst>
              <a:ext uri="{FF2B5EF4-FFF2-40B4-BE49-F238E27FC236}">
                <a16:creationId xmlns:a16="http://schemas.microsoft.com/office/drawing/2014/main" id="{70B6830F-8A50-3147-B040-0115CA5BF87E}"/>
              </a:ext>
            </a:extLst>
          </p:cNvPr>
          <p:cNvSpPr>
            <a:spLocks noGrp="1"/>
          </p:cNvSpPr>
          <p:nvPr>
            <p:ph type="body" sz="quarter" idx="30" hasCustomPrompt="1"/>
          </p:nvPr>
        </p:nvSpPr>
        <p:spPr>
          <a:xfrm>
            <a:off x="3453156" y="5162992"/>
            <a:ext cx="2547594" cy="864746"/>
          </a:xfrm>
          <a:prstGeom prst="rect">
            <a:avLst/>
          </a:prstGeom>
        </p:spPr>
        <p:txBody>
          <a:bodyPr tIns="36000"/>
          <a:lstStyle>
            <a:lvl1pPr marL="0" indent="0" algn="ctr">
              <a:lnSpc>
                <a:spcPts val="1800"/>
              </a:lnSpc>
              <a:buFontTx/>
              <a:buNone/>
              <a:defRPr sz="18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Position</a:t>
            </a:r>
            <a:endParaRPr lang="en-BG"/>
          </a:p>
        </p:txBody>
      </p:sp>
      <p:sp>
        <p:nvSpPr>
          <p:cNvPr id="31" name="Text Placeholder 18">
            <a:extLst>
              <a:ext uri="{FF2B5EF4-FFF2-40B4-BE49-F238E27FC236}">
                <a16:creationId xmlns:a16="http://schemas.microsoft.com/office/drawing/2014/main" id="{FC91BA71-069A-8F4D-80E2-C8697BB42345}"/>
              </a:ext>
            </a:extLst>
          </p:cNvPr>
          <p:cNvSpPr>
            <a:spLocks noGrp="1"/>
          </p:cNvSpPr>
          <p:nvPr>
            <p:ph type="body" sz="quarter" idx="31" hasCustomPrompt="1"/>
          </p:nvPr>
        </p:nvSpPr>
        <p:spPr>
          <a:xfrm>
            <a:off x="3453156" y="4651970"/>
            <a:ext cx="2547594" cy="461594"/>
          </a:xfrm>
          <a:prstGeom prst="rect">
            <a:avLst/>
          </a:prstGeom>
        </p:spPr>
        <p:txBody>
          <a:bodyPr tIns="72000" anchor="ctr" anchorCtr="0"/>
          <a:lstStyle>
            <a:lvl1pPr marL="0" indent="0" algn="ctr">
              <a:lnSpc>
                <a:spcPct val="80000"/>
              </a:lnSpc>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Name 2</a:t>
            </a:r>
          </a:p>
        </p:txBody>
      </p:sp>
      <p:sp>
        <p:nvSpPr>
          <p:cNvPr id="32" name="Text Placeholder 20">
            <a:extLst>
              <a:ext uri="{FF2B5EF4-FFF2-40B4-BE49-F238E27FC236}">
                <a16:creationId xmlns:a16="http://schemas.microsoft.com/office/drawing/2014/main" id="{05787F03-F6FF-FC4D-9ED1-40A7F50C89F0}"/>
              </a:ext>
            </a:extLst>
          </p:cNvPr>
          <p:cNvSpPr>
            <a:spLocks noGrp="1"/>
          </p:cNvSpPr>
          <p:nvPr>
            <p:ph type="body" sz="quarter" idx="32" hasCustomPrompt="1"/>
          </p:nvPr>
        </p:nvSpPr>
        <p:spPr>
          <a:xfrm>
            <a:off x="6184000" y="5162992"/>
            <a:ext cx="2548838" cy="864746"/>
          </a:xfrm>
          <a:prstGeom prst="rect">
            <a:avLst/>
          </a:prstGeom>
        </p:spPr>
        <p:txBody>
          <a:bodyPr tIns="36000"/>
          <a:lstStyle>
            <a:lvl1pPr marL="0" indent="0" algn="ctr">
              <a:lnSpc>
                <a:spcPts val="1800"/>
              </a:lnSpc>
              <a:buFontTx/>
              <a:buNone/>
              <a:defRPr sz="18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Position</a:t>
            </a:r>
            <a:endParaRPr lang="en-BG"/>
          </a:p>
        </p:txBody>
      </p:sp>
      <p:sp>
        <p:nvSpPr>
          <p:cNvPr id="33" name="Text Placeholder 18">
            <a:extLst>
              <a:ext uri="{FF2B5EF4-FFF2-40B4-BE49-F238E27FC236}">
                <a16:creationId xmlns:a16="http://schemas.microsoft.com/office/drawing/2014/main" id="{5616BBF2-7973-DE49-9FF2-B67B2FF846B8}"/>
              </a:ext>
            </a:extLst>
          </p:cNvPr>
          <p:cNvSpPr>
            <a:spLocks noGrp="1"/>
          </p:cNvSpPr>
          <p:nvPr>
            <p:ph type="body" sz="quarter" idx="33" hasCustomPrompt="1"/>
          </p:nvPr>
        </p:nvSpPr>
        <p:spPr>
          <a:xfrm>
            <a:off x="6184000" y="4651970"/>
            <a:ext cx="2548838" cy="461594"/>
          </a:xfrm>
          <a:prstGeom prst="rect">
            <a:avLst/>
          </a:prstGeom>
        </p:spPr>
        <p:txBody>
          <a:bodyPr tIns="72000" anchor="ctr" anchorCtr="0"/>
          <a:lstStyle>
            <a:lvl1pPr marL="0" indent="0" algn="ctr">
              <a:lnSpc>
                <a:spcPct val="80000"/>
              </a:lnSpc>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Name 3</a:t>
            </a:r>
          </a:p>
        </p:txBody>
      </p:sp>
      <p:sp>
        <p:nvSpPr>
          <p:cNvPr id="34" name="Text Placeholder 20">
            <a:extLst>
              <a:ext uri="{FF2B5EF4-FFF2-40B4-BE49-F238E27FC236}">
                <a16:creationId xmlns:a16="http://schemas.microsoft.com/office/drawing/2014/main" id="{6AD7FE0B-1E24-264D-AA5F-C85BAFD01DD3}"/>
              </a:ext>
            </a:extLst>
          </p:cNvPr>
          <p:cNvSpPr>
            <a:spLocks noGrp="1"/>
          </p:cNvSpPr>
          <p:nvPr>
            <p:ph type="body" sz="quarter" idx="34" hasCustomPrompt="1"/>
          </p:nvPr>
        </p:nvSpPr>
        <p:spPr>
          <a:xfrm>
            <a:off x="8916988" y="5162992"/>
            <a:ext cx="2552700" cy="864746"/>
          </a:xfrm>
          <a:prstGeom prst="rect">
            <a:avLst/>
          </a:prstGeom>
        </p:spPr>
        <p:txBody>
          <a:bodyPr tIns="36000"/>
          <a:lstStyle>
            <a:lvl1pPr marL="0" indent="0" algn="ctr">
              <a:lnSpc>
                <a:spcPts val="1800"/>
              </a:lnSpc>
              <a:buFontTx/>
              <a:buNone/>
              <a:defRPr sz="18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Position</a:t>
            </a:r>
            <a:endParaRPr lang="en-BG"/>
          </a:p>
        </p:txBody>
      </p:sp>
      <p:sp>
        <p:nvSpPr>
          <p:cNvPr id="35" name="Text Placeholder 18">
            <a:extLst>
              <a:ext uri="{FF2B5EF4-FFF2-40B4-BE49-F238E27FC236}">
                <a16:creationId xmlns:a16="http://schemas.microsoft.com/office/drawing/2014/main" id="{FE495FE2-22D3-FB42-AF76-F86CF0F945E6}"/>
              </a:ext>
            </a:extLst>
          </p:cNvPr>
          <p:cNvSpPr>
            <a:spLocks noGrp="1"/>
          </p:cNvSpPr>
          <p:nvPr>
            <p:ph type="body" sz="quarter" idx="35" hasCustomPrompt="1"/>
          </p:nvPr>
        </p:nvSpPr>
        <p:spPr>
          <a:xfrm>
            <a:off x="8916988" y="4651970"/>
            <a:ext cx="2552700" cy="461594"/>
          </a:xfrm>
          <a:prstGeom prst="rect">
            <a:avLst/>
          </a:prstGeom>
        </p:spPr>
        <p:txBody>
          <a:bodyPr tIns="72000" anchor="ctr" anchorCtr="0"/>
          <a:lstStyle>
            <a:lvl1pPr marL="0" indent="0" algn="ctr">
              <a:lnSpc>
                <a:spcPct val="80000"/>
              </a:lnSpc>
              <a:buFontTx/>
              <a:buNone/>
              <a:defRPr sz="2400" b="1" i="0">
                <a:solidFill>
                  <a:schemeClr val="tx1"/>
                </a:solidFill>
                <a:latin typeface="Arial" panose="020B0604020202020204" pitchFamily="34" charset="0"/>
                <a:cs typeface="Arial" panose="020B0604020202020204" pitchFamily="34" charset="0"/>
              </a:defRPr>
            </a:lvl1pPr>
            <a:lvl2pPr marL="456949" indent="0">
              <a:buFontTx/>
              <a:buNone/>
              <a:defRPr sz="2400">
                <a:latin typeface="Arial" panose="020B0503030202060203" pitchFamily="34" charset="77"/>
              </a:defRPr>
            </a:lvl2pPr>
            <a:lvl3pPr marL="913897" indent="0">
              <a:buFontTx/>
              <a:buNone/>
              <a:defRPr sz="2400">
                <a:latin typeface="Arial" panose="020B0503030202060203" pitchFamily="34" charset="77"/>
              </a:defRPr>
            </a:lvl3pPr>
            <a:lvl4pPr marL="1370846" indent="0">
              <a:buFontTx/>
              <a:buNone/>
              <a:defRPr sz="2400">
                <a:latin typeface="Arial" panose="020B0503030202060203" pitchFamily="34" charset="77"/>
              </a:defRPr>
            </a:lvl4pPr>
            <a:lvl5pPr marL="1827795" indent="0">
              <a:buFontTx/>
              <a:buNone/>
              <a:defRPr sz="2400">
                <a:latin typeface="Arial" panose="020B0503030202060203" pitchFamily="34" charset="77"/>
              </a:defRPr>
            </a:lvl5pPr>
          </a:lstStyle>
          <a:p>
            <a:pPr lvl="0"/>
            <a:r>
              <a:rPr lang="en-GB"/>
              <a:t>Name 4</a:t>
            </a:r>
          </a:p>
        </p:txBody>
      </p:sp>
      <p:sp>
        <p:nvSpPr>
          <p:cNvPr id="18" name="Picture Placeholder 1">
            <a:extLst>
              <a:ext uri="{FF2B5EF4-FFF2-40B4-BE49-F238E27FC236}">
                <a16:creationId xmlns:a16="http://schemas.microsoft.com/office/drawing/2014/main" id="{0331D3FB-3327-7240-B6AA-7B62FBBF4CFC}"/>
              </a:ext>
            </a:extLst>
          </p:cNvPr>
          <p:cNvSpPr>
            <a:spLocks noGrp="1"/>
          </p:cNvSpPr>
          <p:nvPr>
            <p:ph type="pic" sz="quarter" idx="28" hasCustomPrompt="1"/>
          </p:nvPr>
        </p:nvSpPr>
        <p:spPr>
          <a:xfrm>
            <a:off x="953134" y="2355867"/>
            <a:ext cx="2062128" cy="2062128"/>
          </a:xfrm>
          <a:prstGeom prst="ellipse">
            <a:avLst/>
          </a:prstGeom>
          <a:solidFill>
            <a:srgbClr val="DDE9F7"/>
          </a:solidFill>
        </p:spPr>
        <p:txBody>
          <a:bodyPr/>
          <a:lstStyle>
            <a:lvl1pPr marL="0" indent="0" algn="ctr">
              <a:buNone/>
              <a:defRPr>
                <a:latin typeface="Arial" panose="020B0604020202020204" pitchFamily="34" charset="0"/>
                <a:cs typeface="Arial" panose="020B0604020202020204" pitchFamily="34" charset="0"/>
              </a:defRPr>
            </a:lvl1pPr>
          </a:lstStyle>
          <a:p>
            <a:r>
              <a:rPr lang="hr-HR"/>
              <a:t>Picture</a:t>
            </a:r>
            <a:endParaRPr lang="en-US"/>
          </a:p>
        </p:txBody>
      </p:sp>
      <p:sp>
        <p:nvSpPr>
          <p:cNvPr id="20" name="Picture Placeholder 1">
            <a:extLst>
              <a:ext uri="{FF2B5EF4-FFF2-40B4-BE49-F238E27FC236}">
                <a16:creationId xmlns:a16="http://schemas.microsoft.com/office/drawing/2014/main" id="{C95E4137-4213-BE4A-9909-08534641CCEE}"/>
              </a:ext>
            </a:extLst>
          </p:cNvPr>
          <p:cNvSpPr>
            <a:spLocks noGrp="1"/>
          </p:cNvSpPr>
          <p:nvPr>
            <p:ph type="pic" sz="quarter" idx="36" hasCustomPrompt="1"/>
          </p:nvPr>
        </p:nvSpPr>
        <p:spPr>
          <a:xfrm>
            <a:off x="3694831" y="2355867"/>
            <a:ext cx="2062127" cy="2062127"/>
          </a:xfrm>
          <a:prstGeom prst="ellipse">
            <a:avLst/>
          </a:prstGeom>
          <a:solidFill>
            <a:srgbClr val="DDE9F7"/>
          </a:solidFill>
        </p:spPr>
        <p:txBody>
          <a:bodyPr/>
          <a:lstStyle>
            <a:lvl1pPr marL="0" indent="0" algn="ctr">
              <a:buNone/>
              <a:defRPr>
                <a:latin typeface="Arial" panose="020B0604020202020204" pitchFamily="34" charset="0"/>
                <a:cs typeface="Arial" panose="020B0604020202020204" pitchFamily="34" charset="0"/>
              </a:defRPr>
            </a:lvl1pPr>
          </a:lstStyle>
          <a:p>
            <a:r>
              <a:rPr lang="hr-HR"/>
              <a:t>Picture</a:t>
            </a:r>
            <a:endParaRPr lang="en-US"/>
          </a:p>
        </p:txBody>
      </p:sp>
      <p:sp>
        <p:nvSpPr>
          <p:cNvPr id="23" name="Picture Placeholder 1">
            <a:extLst>
              <a:ext uri="{FF2B5EF4-FFF2-40B4-BE49-F238E27FC236}">
                <a16:creationId xmlns:a16="http://schemas.microsoft.com/office/drawing/2014/main" id="{5FCAAEDD-145E-714F-8193-C07FFCB234C5}"/>
              </a:ext>
            </a:extLst>
          </p:cNvPr>
          <p:cNvSpPr>
            <a:spLocks noGrp="1"/>
          </p:cNvSpPr>
          <p:nvPr>
            <p:ph type="pic" sz="quarter" idx="37" hasCustomPrompt="1"/>
          </p:nvPr>
        </p:nvSpPr>
        <p:spPr>
          <a:xfrm>
            <a:off x="6435044" y="2344391"/>
            <a:ext cx="2073604" cy="2073604"/>
          </a:xfrm>
          <a:prstGeom prst="ellipse">
            <a:avLst/>
          </a:prstGeom>
          <a:solidFill>
            <a:srgbClr val="DDE9F7"/>
          </a:solidFill>
        </p:spPr>
        <p:txBody>
          <a:bodyPr/>
          <a:lstStyle>
            <a:lvl1pPr marL="0" indent="0" algn="ctr">
              <a:buNone/>
              <a:defRPr>
                <a:latin typeface="Arial" panose="020B0604020202020204" pitchFamily="34" charset="0"/>
                <a:cs typeface="Arial" panose="020B0604020202020204" pitchFamily="34" charset="0"/>
              </a:defRPr>
            </a:lvl1pPr>
          </a:lstStyle>
          <a:p>
            <a:r>
              <a:rPr lang="hr-HR"/>
              <a:t>Picture</a:t>
            </a:r>
            <a:endParaRPr lang="en-US"/>
          </a:p>
        </p:txBody>
      </p:sp>
      <p:sp>
        <p:nvSpPr>
          <p:cNvPr id="24" name="Picture Placeholder 1">
            <a:extLst>
              <a:ext uri="{FF2B5EF4-FFF2-40B4-BE49-F238E27FC236}">
                <a16:creationId xmlns:a16="http://schemas.microsoft.com/office/drawing/2014/main" id="{21AE5383-EC13-FE4D-996B-BE10161B0155}"/>
              </a:ext>
            </a:extLst>
          </p:cNvPr>
          <p:cNvSpPr>
            <a:spLocks noGrp="1"/>
          </p:cNvSpPr>
          <p:nvPr>
            <p:ph type="pic" sz="quarter" idx="38" hasCustomPrompt="1"/>
          </p:nvPr>
        </p:nvSpPr>
        <p:spPr>
          <a:xfrm>
            <a:off x="9157330" y="2344391"/>
            <a:ext cx="2073603" cy="2073603"/>
          </a:xfrm>
          <a:prstGeom prst="ellipse">
            <a:avLst/>
          </a:prstGeom>
          <a:solidFill>
            <a:srgbClr val="DDE9F7"/>
          </a:solidFill>
        </p:spPr>
        <p:txBody>
          <a:bodyPr/>
          <a:lstStyle>
            <a:lvl1pPr marL="0" indent="0" algn="ctr">
              <a:buNone/>
              <a:defRPr>
                <a:latin typeface="Arial" panose="020B0604020202020204" pitchFamily="34" charset="0"/>
                <a:cs typeface="Arial" panose="020B0604020202020204" pitchFamily="34" charset="0"/>
              </a:defRPr>
            </a:lvl1pPr>
          </a:lstStyle>
          <a:p>
            <a:r>
              <a:rPr lang="hr-HR"/>
              <a:t>Picture</a:t>
            </a:r>
            <a:endParaRPr lang="en-US"/>
          </a:p>
        </p:txBody>
      </p:sp>
      <p:sp>
        <p:nvSpPr>
          <p:cNvPr id="2" name="Title 1">
            <a:extLst>
              <a:ext uri="{FF2B5EF4-FFF2-40B4-BE49-F238E27FC236}">
                <a16:creationId xmlns:a16="http://schemas.microsoft.com/office/drawing/2014/main" id="{77A7DD63-67DB-1DD6-5B09-ECD0AC44EE81}"/>
              </a:ext>
            </a:extLst>
          </p:cNvPr>
          <p:cNvSpPr>
            <a:spLocks noGrp="1"/>
          </p:cNvSpPr>
          <p:nvPr>
            <p:ph type="title" hasCustomPrompt="1"/>
          </p:nvPr>
        </p:nvSpPr>
        <p:spPr>
          <a:xfrm>
            <a:off x="3456782" y="574918"/>
            <a:ext cx="5278437" cy="684212"/>
          </a:xfrm>
          <a:prstGeom prst="rect">
            <a:avLst/>
          </a:prstGeom>
        </p:spPr>
        <p:txBody>
          <a:bodyPr tIns="108000" anchor="t">
            <a:noAutofit/>
          </a:bodyPr>
          <a:lstStyle>
            <a:lvl1pPr algn="ctr">
              <a:lnSpc>
                <a:spcPct val="85000"/>
              </a:lnSpc>
              <a:defRPr lang="en-US" sz="4000" b="1" i="0" kern="0" spc="-100" baseline="0" noProof="0" dirty="0">
                <a:solidFill>
                  <a:schemeClr val="bg1"/>
                </a:solidFill>
                <a:latin typeface="Arial" panose="020B0604020202020204" pitchFamily="34" charset="0"/>
                <a:ea typeface="+mj-ea"/>
                <a:cs typeface="Arial" pitchFamily="34" charset="0"/>
              </a:defRPr>
            </a:lvl1pPr>
          </a:lstStyle>
          <a:p>
            <a:r>
              <a:rPr lang="en-US"/>
              <a:t>Team</a:t>
            </a:r>
          </a:p>
        </p:txBody>
      </p:sp>
    </p:spTree>
    <p:extLst>
      <p:ext uri="{BB962C8B-B14F-4D97-AF65-F5344CB8AC3E}">
        <p14:creationId xmlns:p14="http://schemas.microsoft.com/office/powerpoint/2010/main" val="41930359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extLst>
              <p:ext uri="{D42A27DB-BD31-4B8C-83A1-F6EECF244321}">
                <p14:modId xmlns:p14="http://schemas.microsoft.com/office/powerpoint/2010/main" val="30513228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Placeholder 7">
            <a:extLst>
              <a:ext uri="{FF2B5EF4-FFF2-40B4-BE49-F238E27FC236}">
                <a16:creationId xmlns:a16="http://schemas.microsoft.com/office/drawing/2014/main" id="{97D07DB7-7D51-724B-BE5C-77B45E5DBA68}"/>
              </a:ext>
            </a:extLst>
          </p:cNvPr>
          <p:cNvSpPr>
            <a:spLocks noGrp="1"/>
          </p:cNvSpPr>
          <p:nvPr>
            <p:ph type="title" hasCustomPrompt="1"/>
          </p:nvPr>
        </p:nvSpPr>
        <p:spPr>
          <a:xfrm>
            <a:off x="5923722" y="826839"/>
            <a:ext cx="5545964" cy="893189"/>
          </a:xfrm>
          <a:prstGeom prst="rect">
            <a:avLst/>
          </a:prstGeom>
        </p:spPr>
        <p:txBody>
          <a:bodyPr vert="horz" lIns="0" tIns="108000" rIns="0" bIns="0" rtlCol="0" anchor="t" anchorCtr="0">
            <a:noAutofit/>
          </a:bodyPr>
          <a:lstStyle/>
          <a:p>
            <a:r>
              <a:rPr lang="en-GB"/>
              <a:t>Name Surname</a:t>
            </a:r>
            <a:endParaRPr lang="en-BG"/>
          </a:p>
        </p:txBody>
      </p:sp>
      <p:sp>
        <p:nvSpPr>
          <p:cNvPr id="5" name="Slide Number Placeholder 5">
            <a:extLst>
              <a:ext uri="{FF2B5EF4-FFF2-40B4-BE49-F238E27FC236}">
                <a16:creationId xmlns:a16="http://schemas.microsoft.com/office/drawing/2014/main" id="{D5627746-B38D-97E9-850E-555A4176B5DB}"/>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smtClean="0">
                <a:solidFill>
                  <a:schemeClr val="tx1">
                    <a:lumMod val="50000"/>
                    <a:lumOff val="50000"/>
                  </a:schemeClr>
                </a:solidFill>
                <a:latin typeface="Arial" panose="020B0604020202020204" pitchFamily="34" charset="0"/>
                <a:cs typeface="Arial" panose="020B0604020202020204" pitchFamily="34" charset="0"/>
              </a:rPr>
              <a:pPr lvl="0" algn="r"/>
              <a:t>‹#›</a:t>
            </a:fld>
            <a:endParaRPr lang="en-US" sz="800" b="0" i="0">
              <a:solidFill>
                <a:schemeClr val="tx1">
                  <a:lumMod val="50000"/>
                  <a:lumOff val="50000"/>
                </a:schemeClr>
              </a:solidFill>
              <a:latin typeface="Arial" panose="020B0604020202020204" pitchFamily="34" charset="0"/>
              <a:cs typeface="Arial" panose="020B0604020202020204" pitchFamily="34" charset="0"/>
            </a:endParaRPr>
          </a:p>
        </p:txBody>
      </p:sp>
      <p:pic>
        <p:nvPicPr>
          <p:cNvPr id="7" name="Picture 2">
            <a:hlinkClick r:id="rId5"/>
            <a:extLst>
              <a:ext uri="{FF2B5EF4-FFF2-40B4-BE49-F238E27FC236}">
                <a16:creationId xmlns:a16="http://schemas.microsoft.com/office/drawing/2014/main" id="{4BB347AD-D128-4D84-46CF-37C37662B1C0}"/>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494075" y="6453499"/>
            <a:ext cx="939600" cy="217948"/>
          </a:xfrm>
          <a:prstGeom prst="rect">
            <a:avLst/>
          </a:prstGeom>
        </p:spPr>
      </p:pic>
      <p:sp>
        <p:nvSpPr>
          <p:cNvPr id="10" name="Text Placeholder 5">
            <a:extLst>
              <a:ext uri="{FF2B5EF4-FFF2-40B4-BE49-F238E27FC236}">
                <a16:creationId xmlns:a16="http://schemas.microsoft.com/office/drawing/2014/main" id="{BC1D4EB1-7C2A-BD4C-8F7A-E96B43158FE5}"/>
              </a:ext>
            </a:extLst>
          </p:cNvPr>
          <p:cNvSpPr>
            <a:spLocks noGrp="1"/>
          </p:cNvSpPr>
          <p:nvPr>
            <p:ph type="body" sz="quarter" idx="10"/>
          </p:nvPr>
        </p:nvSpPr>
        <p:spPr>
          <a:xfrm>
            <a:off x="5923723" y="2495228"/>
            <a:ext cx="5545964" cy="3734122"/>
          </a:xfrm>
        </p:spPr>
        <p:txBody>
          <a:bodyPr/>
          <a:lstStyle>
            <a:lvl1pPr marL="0" indent="0">
              <a:buNone/>
              <a:defRPr/>
            </a:lvl1pPr>
          </a:lstStyle>
          <a:p>
            <a:pPr lvl="0"/>
            <a:r>
              <a:rPr lang="en-US"/>
              <a:t>Click to edit Master text styles</a:t>
            </a:r>
          </a:p>
        </p:txBody>
      </p:sp>
      <p:pic>
        <p:nvPicPr>
          <p:cNvPr id="6" name="Graphic 5">
            <a:extLst>
              <a:ext uri="{FF2B5EF4-FFF2-40B4-BE49-F238E27FC236}">
                <a16:creationId xmlns:a16="http://schemas.microsoft.com/office/drawing/2014/main" id="{3EC1BCC7-161D-49C5-0B42-91DD6237ABF9}"/>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r="-28904"/>
          <a:stretch/>
        </p:blipFill>
        <p:spPr>
          <a:xfrm>
            <a:off x="0" y="0"/>
            <a:ext cx="4507424" cy="6858000"/>
          </a:xfrm>
          <a:prstGeom prst="rect">
            <a:avLst/>
          </a:prstGeom>
        </p:spPr>
      </p:pic>
      <p:pic>
        <p:nvPicPr>
          <p:cNvPr id="11" name="Picture 3">
            <a:extLst>
              <a:ext uri="{FF2B5EF4-FFF2-40B4-BE49-F238E27FC236}">
                <a16:creationId xmlns:a16="http://schemas.microsoft.com/office/drawing/2014/main" id="{B6F6E7F4-1555-9F77-6ABA-60A04808A259}"/>
              </a:ext>
            </a:extLst>
          </p:cNvPr>
          <p:cNvPicPr>
            <a:picLocks noChangeAspect="1"/>
          </p:cNvPicPr>
          <p:nvPr userDrawn="1"/>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494075" y="6445423"/>
            <a:ext cx="939600" cy="217948"/>
          </a:xfrm>
          <a:prstGeom prst="rect">
            <a:avLst/>
          </a:prstGeom>
        </p:spPr>
      </p:pic>
      <p:sp>
        <p:nvSpPr>
          <p:cNvPr id="12" name="Text Placeholder 20">
            <a:extLst>
              <a:ext uri="{FF2B5EF4-FFF2-40B4-BE49-F238E27FC236}">
                <a16:creationId xmlns:a16="http://schemas.microsoft.com/office/drawing/2014/main" id="{CC987FAB-944C-48DF-1F53-E51F20E60447}"/>
              </a:ext>
            </a:extLst>
          </p:cNvPr>
          <p:cNvSpPr>
            <a:spLocks noGrp="1"/>
          </p:cNvSpPr>
          <p:nvPr>
            <p:ph type="body" sz="quarter" idx="13" hasCustomPrompt="1"/>
          </p:nvPr>
        </p:nvSpPr>
        <p:spPr>
          <a:xfrm>
            <a:off x="5923722" y="1828887"/>
            <a:ext cx="5545964" cy="432373"/>
          </a:xfrm>
          <a:prstGeom prst="rect">
            <a:avLst/>
          </a:prstGeom>
        </p:spPr>
        <p:txBody>
          <a:bodyPr tIns="36000"/>
          <a:lstStyle>
            <a:lvl1pPr marL="0" indent="0" algn="l">
              <a:lnSpc>
                <a:spcPts val="1800"/>
              </a:lnSpc>
              <a:buFontTx/>
              <a:buNone/>
              <a:defRPr sz="1800" b="0" i="0">
                <a:solidFill>
                  <a:schemeClr val="tx1">
                    <a:lumMod val="65000"/>
                    <a:lumOff val="35000"/>
                  </a:schemeClr>
                </a:solidFill>
                <a:latin typeface="Arial" panose="020B0604020202020204" pitchFamily="34" charset="0"/>
                <a:cs typeface="Arial" panose="020B0604020202020204" pitchFamily="34" charset="0"/>
              </a:defRPr>
            </a:lvl1pPr>
          </a:lstStyle>
          <a:p>
            <a:pPr lvl="0"/>
            <a:r>
              <a:rPr lang="en-GB"/>
              <a:t>Position</a:t>
            </a:r>
            <a:endParaRPr lang="en-BG"/>
          </a:p>
        </p:txBody>
      </p:sp>
      <p:sp>
        <p:nvSpPr>
          <p:cNvPr id="13" name="Picture Placeholder 1">
            <a:extLst>
              <a:ext uri="{FF2B5EF4-FFF2-40B4-BE49-F238E27FC236}">
                <a16:creationId xmlns:a16="http://schemas.microsoft.com/office/drawing/2014/main" id="{219388A0-7D2A-5783-BF69-976196705A41}"/>
              </a:ext>
            </a:extLst>
          </p:cNvPr>
          <p:cNvSpPr>
            <a:spLocks noGrp="1"/>
          </p:cNvSpPr>
          <p:nvPr>
            <p:ph type="pic" sz="quarter" idx="28" hasCustomPrompt="1"/>
          </p:nvPr>
        </p:nvSpPr>
        <p:spPr>
          <a:xfrm>
            <a:off x="424828" y="727924"/>
            <a:ext cx="4930831" cy="4934507"/>
          </a:xfrm>
          <a:prstGeom prst="ellipse">
            <a:avLst/>
          </a:prstGeom>
          <a:solidFill>
            <a:srgbClr val="DDE9F7"/>
          </a:solidFill>
        </p:spPr>
        <p:txBody>
          <a:bodyPr/>
          <a:lstStyle>
            <a:lvl1pPr marL="0" indent="0" algn="ctr">
              <a:buNone/>
              <a:defRPr>
                <a:latin typeface="Arial" panose="020B0604020202020204" pitchFamily="34" charset="0"/>
                <a:cs typeface="Arial" panose="020B0604020202020204" pitchFamily="34" charset="0"/>
              </a:defRPr>
            </a:lvl1pPr>
          </a:lstStyle>
          <a:p>
            <a:r>
              <a:rPr lang="hr-HR"/>
              <a:t>Picture</a:t>
            </a:r>
            <a:endParaRPr lang="en-US"/>
          </a:p>
        </p:txBody>
      </p:sp>
    </p:spTree>
    <p:extLst>
      <p:ext uri="{BB962C8B-B14F-4D97-AF65-F5344CB8AC3E}">
        <p14:creationId xmlns:p14="http://schemas.microsoft.com/office/powerpoint/2010/main" val="2072172573"/>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Gallery 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880A557-7E11-DF49-8186-7D04ACC75273}"/>
              </a:ext>
            </a:extLst>
          </p:cNvPr>
          <p:cNvSpPr>
            <a:spLocks noGrp="1"/>
          </p:cNvSpPr>
          <p:nvPr>
            <p:ph type="pic" sz="quarter" idx="12"/>
          </p:nvPr>
        </p:nvSpPr>
        <p:spPr>
          <a:xfrm>
            <a:off x="723600" y="1447799"/>
            <a:ext cx="3459162" cy="2289176"/>
          </a:xfrm>
          <a:solidFill>
            <a:schemeClr val="bg2"/>
          </a:solidFill>
        </p:spPr>
        <p:txBody>
          <a:bodyPr anchor="ctr" anchorCtr="0"/>
          <a:lstStyle>
            <a:lvl1pPr marL="0" indent="0" algn="ctr">
              <a:buNone/>
              <a:defRPr/>
            </a:lvl1pPr>
          </a:lstStyle>
          <a:p>
            <a:r>
              <a:rPr lang="en-US"/>
              <a:t>Click icon to add picture</a:t>
            </a:r>
            <a:endParaRPr lang="en-BG"/>
          </a:p>
        </p:txBody>
      </p:sp>
      <p:sp>
        <p:nvSpPr>
          <p:cNvPr id="10" name="Picture Placeholder 8">
            <a:extLst>
              <a:ext uri="{FF2B5EF4-FFF2-40B4-BE49-F238E27FC236}">
                <a16:creationId xmlns:a16="http://schemas.microsoft.com/office/drawing/2014/main" id="{B7890FB8-2450-AF47-8169-9C8D93F61AF8}"/>
              </a:ext>
            </a:extLst>
          </p:cNvPr>
          <p:cNvSpPr>
            <a:spLocks noGrp="1"/>
          </p:cNvSpPr>
          <p:nvPr>
            <p:ph type="pic" sz="quarter" idx="13"/>
          </p:nvPr>
        </p:nvSpPr>
        <p:spPr>
          <a:xfrm>
            <a:off x="4366419" y="1447799"/>
            <a:ext cx="3459162" cy="2289176"/>
          </a:xfrm>
          <a:solidFill>
            <a:schemeClr val="bg2"/>
          </a:solidFill>
        </p:spPr>
        <p:txBody>
          <a:bodyPr anchor="ctr" anchorCtr="0"/>
          <a:lstStyle>
            <a:lvl1pPr marL="0" indent="0" algn="ctr">
              <a:buNone/>
              <a:defRPr/>
            </a:lvl1pPr>
          </a:lstStyle>
          <a:p>
            <a:r>
              <a:rPr lang="en-US"/>
              <a:t>Click icon to add picture</a:t>
            </a:r>
            <a:endParaRPr lang="en-BG"/>
          </a:p>
        </p:txBody>
      </p:sp>
      <p:sp>
        <p:nvSpPr>
          <p:cNvPr id="11" name="Picture Placeholder 8">
            <a:extLst>
              <a:ext uri="{FF2B5EF4-FFF2-40B4-BE49-F238E27FC236}">
                <a16:creationId xmlns:a16="http://schemas.microsoft.com/office/drawing/2014/main" id="{07D44DAC-CC6B-0F46-B9C2-4D41210383DE}"/>
              </a:ext>
            </a:extLst>
          </p:cNvPr>
          <p:cNvSpPr>
            <a:spLocks noGrp="1"/>
          </p:cNvSpPr>
          <p:nvPr>
            <p:ph type="pic" sz="quarter" idx="14"/>
          </p:nvPr>
        </p:nvSpPr>
        <p:spPr>
          <a:xfrm>
            <a:off x="8012144" y="1447799"/>
            <a:ext cx="3459162" cy="2289176"/>
          </a:xfrm>
          <a:solidFill>
            <a:schemeClr val="bg2"/>
          </a:solidFill>
        </p:spPr>
        <p:txBody>
          <a:bodyPr anchor="ctr" anchorCtr="0"/>
          <a:lstStyle>
            <a:lvl1pPr marL="0" indent="0" algn="ctr">
              <a:buNone/>
              <a:defRPr/>
            </a:lvl1pPr>
          </a:lstStyle>
          <a:p>
            <a:r>
              <a:rPr lang="en-US"/>
              <a:t>Click icon to add picture</a:t>
            </a:r>
            <a:endParaRPr lang="en-BG"/>
          </a:p>
        </p:txBody>
      </p:sp>
      <p:sp>
        <p:nvSpPr>
          <p:cNvPr id="12" name="Picture Placeholder 8">
            <a:extLst>
              <a:ext uri="{FF2B5EF4-FFF2-40B4-BE49-F238E27FC236}">
                <a16:creationId xmlns:a16="http://schemas.microsoft.com/office/drawing/2014/main" id="{B1EB8CBC-CB7B-C44C-95E3-E1FED843D545}"/>
              </a:ext>
            </a:extLst>
          </p:cNvPr>
          <p:cNvSpPr>
            <a:spLocks noGrp="1"/>
          </p:cNvSpPr>
          <p:nvPr>
            <p:ph type="pic" sz="quarter" idx="15"/>
          </p:nvPr>
        </p:nvSpPr>
        <p:spPr>
          <a:xfrm>
            <a:off x="723600" y="3968749"/>
            <a:ext cx="3459162" cy="2268539"/>
          </a:xfrm>
          <a:solidFill>
            <a:schemeClr val="bg2"/>
          </a:solidFill>
        </p:spPr>
        <p:txBody>
          <a:bodyPr anchor="ctr" anchorCtr="0"/>
          <a:lstStyle>
            <a:lvl1pPr marL="0" indent="0" algn="ctr">
              <a:buNone/>
              <a:defRPr/>
            </a:lvl1pPr>
          </a:lstStyle>
          <a:p>
            <a:r>
              <a:rPr lang="en-US"/>
              <a:t>Click icon to add picture</a:t>
            </a:r>
            <a:endParaRPr lang="en-BG"/>
          </a:p>
        </p:txBody>
      </p:sp>
      <p:sp>
        <p:nvSpPr>
          <p:cNvPr id="13" name="Picture Placeholder 8">
            <a:extLst>
              <a:ext uri="{FF2B5EF4-FFF2-40B4-BE49-F238E27FC236}">
                <a16:creationId xmlns:a16="http://schemas.microsoft.com/office/drawing/2014/main" id="{7C37F377-AED4-8643-ABAC-55E992161DAF}"/>
              </a:ext>
            </a:extLst>
          </p:cNvPr>
          <p:cNvSpPr>
            <a:spLocks noGrp="1"/>
          </p:cNvSpPr>
          <p:nvPr>
            <p:ph type="pic" sz="quarter" idx="16"/>
          </p:nvPr>
        </p:nvSpPr>
        <p:spPr>
          <a:xfrm>
            <a:off x="4366419" y="3968749"/>
            <a:ext cx="3459162" cy="2268539"/>
          </a:xfrm>
          <a:solidFill>
            <a:schemeClr val="bg2"/>
          </a:solidFill>
        </p:spPr>
        <p:txBody>
          <a:bodyPr anchor="ctr" anchorCtr="0"/>
          <a:lstStyle>
            <a:lvl1pPr marL="0" indent="0" algn="ctr">
              <a:buNone/>
              <a:defRPr/>
            </a:lvl1pPr>
          </a:lstStyle>
          <a:p>
            <a:r>
              <a:rPr lang="en-US"/>
              <a:t>Click icon to add picture</a:t>
            </a:r>
            <a:endParaRPr lang="en-BG"/>
          </a:p>
        </p:txBody>
      </p:sp>
      <p:sp>
        <p:nvSpPr>
          <p:cNvPr id="14" name="Picture Placeholder 8">
            <a:extLst>
              <a:ext uri="{FF2B5EF4-FFF2-40B4-BE49-F238E27FC236}">
                <a16:creationId xmlns:a16="http://schemas.microsoft.com/office/drawing/2014/main" id="{E4E77DCE-0609-D747-AD06-96FFA6F1B7F3}"/>
              </a:ext>
            </a:extLst>
          </p:cNvPr>
          <p:cNvSpPr>
            <a:spLocks noGrp="1"/>
          </p:cNvSpPr>
          <p:nvPr>
            <p:ph type="pic" sz="quarter" idx="17"/>
          </p:nvPr>
        </p:nvSpPr>
        <p:spPr>
          <a:xfrm>
            <a:off x="8012144" y="3968749"/>
            <a:ext cx="3459162" cy="2268539"/>
          </a:xfrm>
          <a:solidFill>
            <a:schemeClr val="bg2"/>
          </a:solidFill>
        </p:spPr>
        <p:txBody>
          <a:bodyPr anchor="ctr" anchorCtr="0"/>
          <a:lstStyle>
            <a:lvl1pPr marL="0" indent="0" algn="ctr">
              <a:buNone/>
              <a:defRPr/>
            </a:lvl1pPr>
          </a:lstStyle>
          <a:p>
            <a:r>
              <a:rPr lang="en-US"/>
              <a:t>Click icon to add picture</a:t>
            </a:r>
            <a:endParaRPr lang="en-BG"/>
          </a:p>
        </p:txBody>
      </p:sp>
      <p:sp>
        <p:nvSpPr>
          <p:cNvPr id="15" name="Title 1">
            <a:extLst>
              <a:ext uri="{FF2B5EF4-FFF2-40B4-BE49-F238E27FC236}">
                <a16:creationId xmlns:a16="http://schemas.microsoft.com/office/drawing/2014/main" id="{5EC4521C-3907-8345-BCE7-B2B57F767D82}"/>
              </a:ext>
            </a:extLst>
          </p:cNvPr>
          <p:cNvSpPr>
            <a:spLocks noGrp="1"/>
          </p:cNvSpPr>
          <p:nvPr>
            <p:ph type="title" hasCustomPrompt="1"/>
          </p:nvPr>
        </p:nvSpPr>
        <p:spPr>
          <a:xfrm>
            <a:off x="722313" y="538163"/>
            <a:ext cx="10748993" cy="677861"/>
          </a:xfrm>
        </p:spPr>
        <p:txBody>
          <a:bodyPr tIns="108000"/>
          <a:lstStyle/>
          <a:p>
            <a:r>
              <a:rPr lang="en-GB"/>
              <a:t>Gallery</a:t>
            </a:r>
            <a:endParaRPr lang="en-BG"/>
          </a:p>
        </p:txBody>
      </p:sp>
    </p:spTree>
    <p:extLst>
      <p:ext uri="{BB962C8B-B14F-4D97-AF65-F5344CB8AC3E}">
        <p14:creationId xmlns:p14="http://schemas.microsoft.com/office/powerpoint/2010/main" val="364644580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Cover Slide + Speaker's Photo">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C0E199A-083C-BF56-7A8F-2098E213CCC0}"/>
              </a:ext>
            </a:extLst>
          </p:cNvPr>
          <p:cNvPicPr>
            <a:picLocks noChangeAspect="1"/>
          </p:cNvPicPr>
          <p:nvPr userDrawn="1"/>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35163" t="40397" r="25896" b="35482"/>
          <a:stretch/>
        </p:blipFill>
        <p:spPr>
          <a:xfrm>
            <a:off x="6506" y="6504"/>
            <a:ext cx="12192000" cy="6858002"/>
          </a:xfrm>
          <a:prstGeom prst="rect">
            <a:avLst/>
          </a:prstGeom>
        </p:spPr>
      </p:pic>
      <p:sp>
        <p:nvSpPr>
          <p:cNvPr id="6" name="TextBox 5">
            <a:extLst>
              <a:ext uri="{FF2B5EF4-FFF2-40B4-BE49-F238E27FC236}">
                <a16:creationId xmlns:a16="http://schemas.microsoft.com/office/drawing/2014/main" id="{8258B856-E5F5-5A38-880C-D49532435CDC}"/>
              </a:ext>
            </a:extLst>
          </p:cNvPr>
          <p:cNvSpPr txBox="1"/>
          <p:nvPr userDrawn="1"/>
        </p:nvSpPr>
        <p:spPr>
          <a:xfrm>
            <a:off x="-4231758" y="1998921"/>
            <a:ext cx="0" cy="0"/>
          </a:xfrm>
          <a:prstGeom prst="rect">
            <a:avLst/>
          </a:prstGeom>
        </p:spPr>
        <p:txBody>
          <a:bodyPr vert="horz" wrap="none" lIns="0" tIns="0" rIns="0" bIns="0" rtlCol="0">
            <a:noAutofit/>
          </a:bodyPr>
          <a:lstStyle/>
          <a:p>
            <a:pPr algn="l">
              <a:lnSpc>
                <a:spcPts val="2700"/>
              </a:lnSpc>
            </a:pPr>
            <a:endParaRPr lang="en-BG" sz="2400"/>
          </a:p>
        </p:txBody>
      </p:sp>
      <p:pic>
        <p:nvPicPr>
          <p:cNvPr id="11" name="Picture 2">
            <a:extLst>
              <a:ext uri="{FF2B5EF4-FFF2-40B4-BE49-F238E27FC236}">
                <a16:creationId xmlns:a16="http://schemas.microsoft.com/office/drawing/2014/main" id="{8A2A80B9-30CF-CF41-252F-45337AF3A729}"/>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26315" y="745314"/>
            <a:ext cx="1341526" cy="311178"/>
          </a:xfrm>
          <a:prstGeom prst="rect">
            <a:avLst/>
          </a:prstGeom>
        </p:spPr>
      </p:pic>
      <p:pic>
        <p:nvPicPr>
          <p:cNvPr id="12" name="Picture 11">
            <a:extLst>
              <a:ext uri="{FF2B5EF4-FFF2-40B4-BE49-F238E27FC236}">
                <a16:creationId xmlns:a16="http://schemas.microsoft.com/office/drawing/2014/main" id="{1CAC4239-3EE8-2389-8A07-37BB16E3F583}"/>
              </a:ext>
            </a:extLst>
          </p:cNvPr>
          <p:cNvPicPr>
            <a:picLocks noChangeAspect="1"/>
          </p:cNvPicPr>
          <p:nvPr userDrawn="1"/>
        </p:nvPicPr>
        <p:blipFill rotWithShape="1">
          <a:blip r:embed="rId7">
            <a:extLst>
              <a:ext uri="{28A0092B-C50C-407E-A947-70E740481C1C}">
                <a14:useLocalDpi xmlns:a14="http://schemas.microsoft.com/office/drawing/2010/main"/>
              </a:ext>
            </a:extLst>
          </a:blip>
          <a:srcRect t="171" b="639"/>
          <a:stretch/>
        </p:blipFill>
        <p:spPr>
          <a:xfrm>
            <a:off x="4263242" y="0"/>
            <a:ext cx="7961652" cy="6864506"/>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1004114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349" imgH="349" progId="TCLayout.ActiveDocument.1">
                  <p:embed/>
                </p:oleObj>
              </mc:Choice>
              <mc:Fallback>
                <p:oleObj name="think-cell Slide" r:id="rId8"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AFE9A584-67A4-F159-B817-D0B9351FB0B6}"/>
              </a:ext>
            </a:extLst>
          </p:cNvPr>
          <p:cNvSpPr txBox="1"/>
          <p:nvPr userDrawn="1"/>
        </p:nvSpPr>
        <p:spPr>
          <a:xfrm>
            <a:off x="-4231758" y="1998921"/>
            <a:ext cx="0" cy="0"/>
          </a:xfrm>
          <a:prstGeom prst="rect">
            <a:avLst/>
          </a:prstGeom>
        </p:spPr>
        <p:txBody>
          <a:bodyPr vert="horz" wrap="none" lIns="0" tIns="0" rIns="0" bIns="0" rtlCol="0">
            <a:noAutofit/>
          </a:bodyPr>
          <a:lstStyle/>
          <a:p>
            <a:pPr algn="l">
              <a:lnSpc>
                <a:spcPts val="2700"/>
              </a:lnSpc>
            </a:pPr>
            <a:endParaRPr lang="en-BG" sz="2400"/>
          </a:p>
        </p:txBody>
      </p:sp>
      <p:pic>
        <p:nvPicPr>
          <p:cNvPr id="13" name="Picture 2">
            <a:extLst>
              <a:ext uri="{FF2B5EF4-FFF2-40B4-BE49-F238E27FC236}">
                <a16:creationId xmlns:a16="http://schemas.microsoft.com/office/drawing/2014/main" id="{77BE795C-072A-459C-8648-8D68BC93FAA5}"/>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26315" y="745314"/>
            <a:ext cx="1341526" cy="311178"/>
          </a:xfrm>
          <a:prstGeom prst="rect">
            <a:avLst/>
          </a:prstGeom>
        </p:spPr>
      </p:pic>
      <p:sp>
        <p:nvSpPr>
          <p:cNvPr id="5" name="Picture Placeholder 1">
            <a:extLst>
              <a:ext uri="{FF2B5EF4-FFF2-40B4-BE49-F238E27FC236}">
                <a16:creationId xmlns:a16="http://schemas.microsoft.com/office/drawing/2014/main" id="{D26A23C4-8FFF-C281-313F-7DAB0943BFC8}"/>
              </a:ext>
            </a:extLst>
          </p:cNvPr>
          <p:cNvSpPr>
            <a:spLocks noGrp="1"/>
          </p:cNvSpPr>
          <p:nvPr>
            <p:ph type="pic" sz="quarter" idx="28" hasCustomPrompt="1"/>
          </p:nvPr>
        </p:nvSpPr>
        <p:spPr>
          <a:xfrm>
            <a:off x="738972" y="4116610"/>
            <a:ext cx="1341526" cy="1302685"/>
          </a:xfrm>
          <a:prstGeom prst="ellipse">
            <a:avLst/>
          </a:prstGeom>
          <a:solidFill>
            <a:srgbClr val="DDE9F7"/>
          </a:solidFill>
        </p:spPr>
        <p:txBody>
          <a:bodyPr/>
          <a:lstStyle>
            <a:lvl1pPr marL="0" indent="0" algn="ctr">
              <a:buNone/>
              <a:defRPr>
                <a:latin typeface="Arial" panose="020B0604020202020204" pitchFamily="34" charset="0"/>
                <a:cs typeface="Arial" panose="020B0604020202020204" pitchFamily="34" charset="0"/>
              </a:defRPr>
            </a:lvl1pPr>
          </a:lstStyle>
          <a:p>
            <a:r>
              <a:rPr lang="hr-HR"/>
              <a:t>Picture</a:t>
            </a:r>
            <a:endParaRPr lang="en-US"/>
          </a:p>
        </p:txBody>
      </p:sp>
      <p:sp>
        <p:nvSpPr>
          <p:cNvPr id="7" name="Text Placeholder 3">
            <a:extLst>
              <a:ext uri="{FF2B5EF4-FFF2-40B4-BE49-F238E27FC236}">
                <a16:creationId xmlns:a16="http://schemas.microsoft.com/office/drawing/2014/main" id="{F2C0A766-5D97-8699-F8E5-997B3902E0E0}"/>
              </a:ext>
            </a:extLst>
          </p:cNvPr>
          <p:cNvSpPr>
            <a:spLocks noGrp="1"/>
          </p:cNvSpPr>
          <p:nvPr>
            <p:ph type="body" sz="quarter" idx="12" hasCustomPrompt="1"/>
          </p:nvPr>
        </p:nvSpPr>
        <p:spPr>
          <a:xfrm>
            <a:off x="2219430" y="4182155"/>
            <a:ext cx="3813855" cy="388554"/>
          </a:xfrm>
        </p:spPr>
        <p:txBody>
          <a:bodyPr tIns="36000" anchor="ctr" anchorCtr="0">
            <a:noAutofit/>
          </a:bodyPr>
          <a:lstStyle>
            <a:lvl1pPr marL="0" indent="0" algn="l">
              <a:lnSpc>
                <a:spcPct val="90000"/>
              </a:lnSpc>
              <a:buNone/>
              <a:defRPr sz="2400" b="1" i="0" baseline="0">
                <a:solidFill>
                  <a:schemeClr val="tx1"/>
                </a:solidFill>
                <a:latin typeface="Arial" panose="020B0604020202020204" pitchFamily="34" charset="0"/>
                <a:cs typeface="Arial" panose="020B0604020202020204" pitchFamily="34" charset="0"/>
              </a:defRPr>
            </a:lvl1pPr>
          </a:lstStyle>
          <a:p>
            <a:pPr lvl="0"/>
            <a:r>
              <a:rPr lang="en-US"/>
              <a:t>Speaker Name</a:t>
            </a:r>
          </a:p>
        </p:txBody>
      </p:sp>
      <p:sp>
        <p:nvSpPr>
          <p:cNvPr id="9" name="Text Placeholder 3">
            <a:extLst>
              <a:ext uri="{FF2B5EF4-FFF2-40B4-BE49-F238E27FC236}">
                <a16:creationId xmlns:a16="http://schemas.microsoft.com/office/drawing/2014/main" id="{EB34A0B8-9290-70C5-172C-8FE7982E44CC}"/>
              </a:ext>
            </a:extLst>
          </p:cNvPr>
          <p:cNvSpPr>
            <a:spLocks noGrp="1"/>
          </p:cNvSpPr>
          <p:nvPr>
            <p:ph type="body" sz="quarter" idx="14" hasCustomPrompt="1"/>
          </p:nvPr>
        </p:nvSpPr>
        <p:spPr>
          <a:xfrm>
            <a:off x="2219430" y="4647602"/>
            <a:ext cx="3813855" cy="312131"/>
          </a:xfrm>
        </p:spPr>
        <p:txBody>
          <a:bodyPr tIns="72000" anchor="ctr" anchorCtr="0">
            <a:noAutofit/>
          </a:bodyPr>
          <a:lstStyle>
            <a:lvl1pPr marL="0" indent="0" algn="l">
              <a:lnSpc>
                <a:spcPct val="90000"/>
              </a:lnSpc>
              <a:buNone/>
              <a:defRPr sz="1800" b="0" baseline="0">
                <a:solidFill>
                  <a:schemeClr val="tx1"/>
                </a:solidFill>
              </a:defRPr>
            </a:lvl1pPr>
          </a:lstStyle>
          <a:p>
            <a:pPr lvl="0"/>
            <a:r>
              <a:rPr lang="en-US"/>
              <a:t>Speaker Title</a:t>
            </a:r>
          </a:p>
        </p:txBody>
      </p:sp>
      <p:sp>
        <p:nvSpPr>
          <p:cNvPr id="10" name="Text Placeholder 3">
            <a:extLst>
              <a:ext uri="{FF2B5EF4-FFF2-40B4-BE49-F238E27FC236}">
                <a16:creationId xmlns:a16="http://schemas.microsoft.com/office/drawing/2014/main" id="{C2B1E544-A739-FF0A-A5FA-D5CFA61D260A}"/>
              </a:ext>
            </a:extLst>
          </p:cNvPr>
          <p:cNvSpPr>
            <a:spLocks noGrp="1"/>
          </p:cNvSpPr>
          <p:nvPr>
            <p:ph type="body" sz="quarter" idx="15" hasCustomPrompt="1"/>
          </p:nvPr>
        </p:nvSpPr>
        <p:spPr>
          <a:xfrm>
            <a:off x="2219430" y="5107164"/>
            <a:ext cx="3813855" cy="312131"/>
          </a:xfrm>
        </p:spPr>
        <p:txBody>
          <a:bodyPr tIns="72000" anchor="ctr" anchorCtr="0">
            <a:noAutofit/>
          </a:bodyPr>
          <a:lstStyle>
            <a:lvl1pPr marL="0" indent="0" algn="l">
              <a:lnSpc>
                <a:spcPts val="1800"/>
              </a:lnSpc>
              <a:buNone/>
              <a:defRPr sz="1800" b="0" i="0" baseline="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Date</a:t>
            </a:r>
          </a:p>
        </p:txBody>
      </p:sp>
      <p:sp>
        <p:nvSpPr>
          <p:cNvPr id="17" name="Title 3">
            <a:extLst>
              <a:ext uri="{FF2B5EF4-FFF2-40B4-BE49-F238E27FC236}">
                <a16:creationId xmlns:a16="http://schemas.microsoft.com/office/drawing/2014/main" id="{AF56EA05-C37B-3A3B-43EF-F571B836686F}"/>
              </a:ext>
            </a:extLst>
          </p:cNvPr>
          <p:cNvSpPr>
            <a:spLocks noGrp="1"/>
          </p:cNvSpPr>
          <p:nvPr>
            <p:ph type="title" hasCustomPrompt="1"/>
          </p:nvPr>
        </p:nvSpPr>
        <p:spPr>
          <a:xfrm>
            <a:off x="738973" y="1677988"/>
            <a:ext cx="5261778" cy="2290762"/>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Master title style up to three lines of text</a:t>
            </a:r>
            <a:endParaRPr lang="en-BG"/>
          </a:p>
        </p:txBody>
      </p:sp>
    </p:spTree>
    <p:extLst>
      <p:ext uri="{BB962C8B-B14F-4D97-AF65-F5344CB8AC3E}">
        <p14:creationId xmlns:p14="http://schemas.microsoft.com/office/powerpoint/2010/main" val="3394730450"/>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with description">
    <p:spTree>
      <p:nvGrpSpPr>
        <p:cNvPr id="1" name=""/>
        <p:cNvGrpSpPr/>
        <p:nvPr/>
      </p:nvGrpSpPr>
      <p:grpSpPr>
        <a:xfrm>
          <a:off x="0" y="0"/>
          <a:ext cx="0" cy="0"/>
          <a:chOff x="0" y="0"/>
          <a:chExt cx="0" cy="0"/>
        </a:xfrm>
      </p:grpSpPr>
      <p:sp>
        <p:nvSpPr>
          <p:cNvPr id="4" name="Picture Placeholder 11">
            <a:extLst>
              <a:ext uri="{FF2B5EF4-FFF2-40B4-BE49-F238E27FC236}">
                <a16:creationId xmlns:a16="http://schemas.microsoft.com/office/drawing/2014/main" id="{5FB11B1B-3F3D-604C-9EB4-5E5126F95674}"/>
              </a:ext>
            </a:extLst>
          </p:cNvPr>
          <p:cNvSpPr>
            <a:spLocks noGrp="1"/>
          </p:cNvSpPr>
          <p:nvPr>
            <p:ph type="pic" sz="quarter" idx="15" hasCustomPrompt="1"/>
          </p:nvPr>
        </p:nvSpPr>
        <p:spPr>
          <a:xfrm>
            <a:off x="0" y="0"/>
            <a:ext cx="12188825" cy="6860208"/>
          </a:xfrm>
          <a:prstGeom prst="rect">
            <a:avLst/>
          </a:prstGeom>
          <a:solidFill>
            <a:schemeClr val="bg1">
              <a:lumMod val="85000"/>
            </a:schemeClr>
          </a:solidFill>
        </p:spPr>
        <p:txBody>
          <a:bodyPr rIns="503999" anchor="ctr" anchorCtr="0"/>
          <a:lstStyle>
            <a:lvl1pPr marL="0" indent="0" algn="r">
              <a:lnSpc>
                <a:spcPts val="3860"/>
              </a:lnSpc>
              <a:buFontTx/>
              <a:buNone/>
              <a:defRPr sz="4800">
                <a:solidFill>
                  <a:srgbClr val="F1627A"/>
                </a:solidFill>
                <a:latin typeface="Arial" panose="020B0604020202020204" pitchFamily="34" charset="0"/>
                <a:cs typeface="Arial" panose="020B0604020202020204" pitchFamily="34" charset="0"/>
              </a:defRPr>
            </a:lvl1pPr>
          </a:lstStyle>
          <a:p>
            <a:r>
              <a:rPr lang="en-BG"/>
              <a:t>                Picture </a:t>
            </a:r>
            <a:br>
              <a:rPr lang="en-BG"/>
            </a:br>
            <a:r>
              <a:rPr lang="en-BG"/>
              <a:t>Placeholder</a:t>
            </a:r>
          </a:p>
        </p:txBody>
      </p:sp>
      <p:graphicFrame>
        <p:nvGraphicFramePr>
          <p:cNvPr id="2" name="Object 1" hidden="1">
            <a:extLst>
              <a:ext uri="{FF2B5EF4-FFF2-40B4-BE49-F238E27FC236}">
                <a16:creationId xmlns:a16="http://schemas.microsoft.com/office/drawing/2014/main" id="{DDC19264-1961-4652-B02A-E3432B012DFD}"/>
              </a:ext>
            </a:extLst>
          </p:cNvPr>
          <p:cNvGraphicFramePr>
            <a:graphicFrameLocks noChangeAspect="1"/>
          </p:cNvGraphicFramePr>
          <p:nvPr userDrawn="1">
            <p:custDataLst>
              <p:tags r:id="rId1"/>
            </p:custDataLst>
            <p:extLst>
              <p:ext uri="{D42A27DB-BD31-4B8C-83A1-F6EECF244321}">
                <p14:modId xmlns:p14="http://schemas.microsoft.com/office/powerpoint/2010/main" val="1476646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2" name="Object 1" hidden="1">
                        <a:extLst>
                          <a:ext uri="{FF2B5EF4-FFF2-40B4-BE49-F238E27FC236}">
                            <a16:creationId xmlns:a16="http://schemas.microsoft.com/office/drawing/2014/main" id="{DDC19264-1961-4652-B02A-E3432B012DF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5">
            <a:extLst>
              <a:ext uri="{FF2B5EF4-FFF2-40B4-BE49-F238E27FC236}">
                <a16:creationId xmlns:a16="http://schemas.microsoft.com/office/drawing/2014/main" id="{D292E8C3-F64F-4C68-BE86-5BC9BDB4D75C}"/>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69766"/>
                  </a:schemeClr>
                </a:solidFill>
                <a:latin typeface="Arial" panose="020B0604020202020204" pitchFamily="34" charset="0"/>
                <a:cs typeface="Arial" panose="020B0604020202020204" pitchFamily="34" charset="0"/>
              </a:rPr>
              <a:pPr lvl="0" algn="r"/>
              <a:t>‹#›</a:t>
            </a:fld>
            <a:endParaRPr lang="en-US" sz="800" b="1">
              <a:solidFill>
                <a:schemeClr val="bg1">
                  <a:alpha val="69766"/>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971961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Product Slide - OpenEd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A84353A-9AD5-50B2-6EB7-E5BB04A754F8}"/>
              </a:ext>
            </a:extLst>
          </p:cNvPr>
          <p:cNvPicPr>
            <a:picLocks noChangeAspect="1"/>
          </p:cNvPicPr>
          <p:nvPr userDrawn="1"/>
        </p:nvPicPr>
        <p:blipFill rotWithShape="1">
          <a:blip r:embed="rId3" cstate="screen">
            <a:alphaModFix amt="18000"/>
            <a:extLst>
              <a:ext uri="{28A0092B-C50C-407E-A947-70E740481C1C}">
                <a14:useLocalDpi xmlns:a14="http://schemas.microsoft.com/office/drawing/2010/main"/>
              </a:ext>
            </a:extLst>
          </a:blip>
          <a:srcRect l="20351" t="22539" r="36581" b="45964"/>
          <a:stretch/>
        </p:blipFill>
        <p:spPr>
          <a:xfrm>
            <a:off x="0" y="-1"/>
            <a:ext cx="12192000" cy="6858001"/>
          </a:xfrm>
          <a:prstGeom prst="rect">
            <a:avLst/>
          </a:prstGeom>
        </p:spPr>
      </p:pic>
      <p:pic>
        <p:nvPicPr>
          <p:cNvPr id="11" name="Graphic 10">
            <a:extLst>
              <a:ext uri="{FF2B5EF4-FFF2-40B4-BE49-F238E27FC236}">
                <a16:creationId xmlns:a16="http://schemas.microsoft.com/office/drawing/2014/main" id="{6D45A37E-93C0-DCC8-B8B7-488BAA492197}"/>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r="53252" b="76294"/>
          <a:stretch/>
        </p:blipFill>
        <p:spPr>
          <a:xfrm>
            <a:off x="1157303" y="444736"/>
            <a:ext cx="11034697" cy="6413264"/>
          </a:xfrm>
          <a:prstGeom prst="rect">
            <a:avLst/>
          </a:prstGeom>
        </p:spPr>
      </p:pic>
      <p:pic>
        <p:nvPicPr>
          <p:cNvPr id="13" name="Picture 12">
            <a:extLst>
              <a:ext uri="{FF2B5EF4-FFF2-40B4-BE49-F238E27FC236}">
                <a16:creationId xmlns:a16="http://schemas.microsoft.com/office/drawing/2014/main" id="{6F68D42E-85E8-ED5A-5C24-A72B6A9BB8C2}"/>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313800" y="1320395"/>
            <a:ext cx="5213341" cy="4263723"/>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349" imgH="349" progId="TCLayout.ActiveDocument.1">
                  <p:embed/>
                </p:oleObj>
              </mc:Choice>
              <mc:Fallback>
                <p:oleObj name="think-cell Slide" r:id="rId7"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8" name="Graphic 7">
            <a:extLst>
              <a:ext uri="{FF2B5EF4-FFF2-40B4-BE49-F238E27FC236}">
                <a16:creationId xmlns:a16="http://schemas.microsoft.com/office/drawing/2014/main" id="{F5EA369A-883F-BB41-517A-47F9E604F287}"/>
              </a:ext>
            </a:extLst>
          </p:cNvPr>
          <p:cNvPicPr>
            <a:picLocks noChangeAspect="1"/>
          </p:cNvPicPr>
          <p:nvPr userDrawn="1"/>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95087" y="960613"/>
            <a:ext cx="2555246" cy="318521"/>
          </a:xfrm>
          <a:prstGeom prst="rect">
            <a:avLst/>
          </a:prstGeom>
        </p:spPr>
      </p:pic>
      <p:sp>
        <p:nvSpPr>
          <p:cNvPr id="5" name="Text Placeholder 3">
            <a:extLst>
              <a:ext uri="{FF2B5EF4-FFF2-40B4-BE49-F238E27FC236}">
                <a16:creationId xmlns:a16="http://schemas.microsoft.com/office/drawing/2014/main" id="{6BFA71B5-BC97-BAFC-6BC6-A848622533A7}"/>
              </a:ext>
            </a:extLst>
          </p:cNvPr>
          <p:cNvSpPr>
            <a:spLocks noGrp="1"/>
          </p:cNvSpPr>
          <p:nvPr>
            <p:ph type="body" sz="quarter" idx="16" hasCustomPrompt="1"/>
          </p:nvPr>
        </p:nvSpPr>
        <p:spPr>
          <a:xfrm>
            <a:off x="738972" y="3358413"/>
            <a:ext cx="5261777"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6" name="Title 3">
            <a:extLst>
              <a:ext uri="{FF2B5EF4-FFF2-40B4-BE49-F238E27FC236}">
                <a16:creationId xmlns:a16="http://schemas.microsoft.com/office/drawing/2014/main" id="{3A16FE5F-6D0C-68FA-14F6-F9FB10770707}"/>
              </a:ext>
            </a:extLst>
          </p:cNvPr>
          <p:cNvSpPr>
            <a:spLocks noGrp="1"/>
          </p:cNvSpPr>
          <p:nvPr>
            <p:ph type="title" hasCustomPrompt="1"/>
          </p:nvPr>
        </p:nvSpPr>
        <p:spPr>
          <a:xfrm>
            <a:off x="738973" y="2071045"/>
            <a:ext cx="5261778"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a:t>
            </a:r>
            <a:r>
              <a:rPr lang="en-GB" err="1"/>
              <a:t>OpenEdge</a:t>
            </a:r>
            <a:r>
              <a:rPr lang="en-GB"/>
              <a:t> title slide</a:t>
            </a:r>
            <a:endParaRPr lang="en-BG"/>
          </a:p>
        </p:txBody>
      </p:sp>
    </p:spTree>
    <p:extLst>
      <p:ext uri="{BB962C8B-B14F-4D97-AF65-F5344CB8AC3E}">
        <p14:creationId xmlns:p14="http://schemas.microsoft.com/office/powerpoint/2010/main" val="35909375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Product Slide - DataDirect">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21FED8-483E-529D-E08D-D803CC6A24B9}"/>
              </a:ext>
            </a:extLst>
          </p:cNvPr>
          <p:cNvPicPr>
            <a:picLocks noChangeAspect="1"/>
          </p:cNvPicPr>
          <p:nvPr userDrawn="1"/>
        </p:nvPicPr>
        <p:blipFill rotWithShape="1">
          <a:blip r:embed="rId3" cstate="screen">
            <a:alphaModFix amt="11000"/>
            <a:lum contrast="17000"/>
            <a:extLst>
              <a:ext uri="{28A0092B-C50C-407E-A947-70E740481C1C}">
                <a14:useLocalDpi xmlns:a14="http://schemas.microsoft.com/office/drawing/2010/main"/>
              </a:ext>
            </a:extLst>
          </a:blip>
          <a:srcRect l="20351" t="22539" r="36581" b="45964"/>
          <a:stretch/>
        </p:blipFill>
        <p:spPr>
          <a:xfrm>
            <a:off x="0" y="-1"/>
            <a:ext cx="12192000" cy="6858001"/>
          </a:xfrm>
          <a:prstGeom prst="rect">
            <a:avLst/>
          </a:prstGeom>
        </p:spPr>
      </p:pic>
      <p:pic>
        <p:nvPicPr>
          <p:cNvPr id="8" name="Graphic 7">
            <a:extLst>
              <a:ext uri="{FF2B5EF4-FFF2-40B4-BE49-F238E27FC236}">
                <a16:creationId xmlns:a16="http://schemas.microsoft.com/office/drawing/2014/main" id="{C2BDC811-A354-F27C-5F36-4434AEAF3A21}"/>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r="51872" b="75806"/>
          <a:stretch/>
        </p:blipFill>
        <p:spPr>
          <a:xfrm>
            <a:off x="1307007" y="586683"/>
            <a:ext cx="10884994" cy="6271317"/>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49" imgH="349" progId="TCLayout.ActiveDocument.1">
                  <p:embed/>
                </p:oleObj>
              </mc:Choice>
              <mc:Fallback>
                <p:oleObj name="think-cell Slide" r:id="rId6"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10" name="Graphic 9">
            <a:extLst>
              <a:ext uri="{FF2B5EF4-FFF2-40B4-BE49-F238E27FC236}">
                <a16:creationId xmlns:a16="http://schemas.microsoft.com/office/drawing/2014/main" id="{F32CB980-29DB-AEDD-2299-290352613E08}"/>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95087" y="960612"/>
            <a:ext cx="2555246" cy="318521"/>
          </a:xfrm>
          <a:prstGeom prst="rect">
            <a:avLst/>
          </a:prstGeom>
        </p:spPr>
      </p:pic>
      <p:pic>
        <p:nvPicPr>
          <p:cNvPr id="22" name="Graphic 21">
            <a:extLst>
              <a:ext uri="{FF2B5EF4-FFF2-40B4-BE49-F238E27FC236}">
                <a16:creationId xmlns:a16="http://schemas.microsoft.com/office/drawing/2014/main" id="{F7B07A7B-B2AB-3AB5-CDA3-14B7B12C3AD7}"/>
              </a:ext>
            </a:extLst>
          </p:cNvPr>
          <p:cNvPicPr>
            <a:picLocks noChangeAspect="1"/>
          </p:cNvPicPr>
          <p:nvPr userDrawn="1"/>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306831" y="1844842"/>
            <a:ext cx="5569198" cy="4659562"/>
          </a:xfrm>
          <a:prstGeom prst="rect">
            <a:avLst/>
          </a:prstGeom>
        </p:spPr>
      </p:pic>
      <p:sp>
        <p:nvSpPr>
          <p:cNvPr id="5" name="Text Placeholder 3">
            <a:extLst>
              <a:ext uri="{FF2B5EF4-FFF2-40B4-BE49-F238E27FC236}">
                <a16:creationId xmlns:a16="http://schemas.microsoft.com/office/drawing/2014/main" id="{1F6DD4A5-EDC8-3367-3CC8-4E2799F6B9AF}"/>
              </a:ext>
            </a:extLst>
          </p:cNvPr>
          <p:cNvSpPr>
            <a:spLocks noGrp="1"/>
          </p:cNvSpPr>
          <p:nvPr>
            <p:ph type="body" sz="quarter" idx="16" hasCustomPrompt="1"/>
          </p:nvPr>
        </p:nvSpPr>
        <p:spPr>
          <a:xfrm>
            <a:off x="738972" y="3358413"/>
            <a:ext cx="5261777"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6" name="Title 3">
            <a:extLst>
              <a:ext uri="{FF2B5EF4-FFF2-40B4-BE49-F238E27FC236}">
                <a16:creationId xmlns:a16="http://schemas.microsoft.com/office/drawing/2014/main" id="{2B06267D-BC63-1BE7-7848-50586CF4B6F5}"/>
              </a:ext>
            </a:extLst>
          </p:cNvPr>
          <p:cNvSpPr>
            <a:spLocks noGrp="1"/>
          </p:cNvSpPr>
          <p:nvPr>
            <p:ph type="title" hasCustomPrompt="1"/>
          </p:nvPr>
        </p:nvSpPr>
        <p:spPr>
          <a:xfrm>
            <a:off x="738973" y="2071045"/>
            <a:ext cx="5261778"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a:t>
            </a:r>
            <a:r>
              <a:rPr lang="en-GB" err="1"/>
              <a:t>DataDirect</a:t>
            </a:r>
            <a:r>
              <a:rPr lang="en-GB"/>
              <a:t> title slide</a:t>
            </a:r>
            <a:endParaRPr lang="en-BG"/>
          </a:p>
        </p:txBody>
      </p:sp>
    </p:spTree>
    <p:extLst>
      <p:ext uri="{BB962C8B-B14F-4D97-AF65-F5344CB8AC3E}">
        <p14:creationId xmlns:p14="http://schemas.microsoft.com/office/powerpoint/2010/main" val="37655623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Product Slide - MarkLogic">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E134877-15F5-17CF-59F4-1DFB0A2EE16D}"/>
              </a:ext>
            </a:extLst>
          </p:cNvPr>
          <p:cNvPicPr>
            <a:picLocks noChangeAspect="1"/>
          </p:cNvPicPr>
          <p:nvPr userDrawn="1"/>
        </p:nvPicPr>
        <p:blipFill rotWithShape="1">
          <a:blip r:embed="rId3" cstate="screen">
            <a:alphaModFix amt="11000"/>
            <a:lum contrast="17000"/>
            <a:extLst>
              <a:ext uri="{28A0092B-C50C-407E-A947-70E740481C1C}">
                <a14:useLocalDpi xmlns:a14="http://schemas.microsoft.com/office/drawing/2010/main"/>
              </a:ext>
            </a:extLst>
          </a:blip>
          <a:srcRect l="20351" t="22539" r="36581" b="45964"/>
          <a:stretch/>
        </p:blipFill>
        <p:spPr>
          <a:xfrm>
            <a:off x="0" y="-1"/>
            <a:ext cx="12192000" cy="6858001"/>
          </a:xfrm>
          <a:prstGeom prst="rect">
            <a:avLst/>
          </a:prstGeom>
        </p:spPr>
      </p:pic>
      <p:pic>
        <p:nvPicPr>
          <p:cNvPr id="23" name="Picture 22">
            <a:extLst>
              <a:ext uri="{FF2B5EF4-FFF2-40B4-BE49-F238E27FC236}">
                <a16:creationId xmlns:a16="http://schemas.microsoft.com/office/drawing/2014/main" id="{FDD64B20-F4AA-2D17-2C61-23CB49BC1D7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652060" y="2769891"/>
            <a:ext cx="2614568" cy="2614568"/>
          </a:xfrm>
          <a:prstGeom prst="rect">
            <a:avLst/>
          </a:prstGeom>
        </p:spPr>
      </p:pic>
      <p:pic>
        <p:nvPicPr>
          <p:cNvPr id="15" name="Graphic 14">
            <a:extLst>
              <a:ext uri="{FF2B5EF4-FFF2-40B4-BE49-F238E27FC236}">
                <a16:creationId xmlns:a16="http://schemas.microsoft.com/office/drawing/2014/main" id="{61781FE9-D446-38C8-4175-6161B7AA3C39}"/>
              </a:ext>
            </a:extLst>
          </p:cNvPr>
          <p:cNvPicPr>
            <a:picLocks noChangeAspect="1"/>
          </p:cNvPicPr>
          <p:nvPr userDrawn="1"/>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r="51002" b="75486"/>
          <a:stretch/>
        </p:blipFill>
        <p:spPr>
          <a:xfrm>
            <a:off x="1521306" y="696694"/>
            <a:ext cx="10670694" cy="6161306"/>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349" imgH="349" progId="TCLayout.ActiveDocument.1">
                  <p:embed/>
                </p:oleObj>
              </mc:Choice>
              <mc:Fallback>
                <p:oleObj name="think-cell Slide" r:id="rId7"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24" name="Picture 23">
            <a:extLst>
              <a:ext uri="{FF2B5EF4-FFF2-40B4-BE49-F238E27FC236}">
                <a16:creationId xmlns:a16="http://schemas.microsoft.com/office/drawing/2014/main" id="{BBE27880-C361-D80F-6311-720A27AE016F}"/>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6371830" y="538386"/>
            <a:ext cx="5312353" cy="4182955"/>
          </a:xfrm>
          <a:prstGeom prst="rect">
            <a:avLst/>
          </a:prstGeom>
        </p:spPr>
      </p:pic>
      <p:sp>
        <p:nvSpPr>
          <p:cNvPr id="5" name="Text Placeholder 3">
            <a:extLst>
              <a:ext uri="{FF2B5EF4-FFF2-40B4-BE49-F238E27FC236}">
                <a16:creationId xmlns:a16="http://schemas.microsoft.com/office/drawing/2014/main" id="{C65135D4-AF36-8303-5E72-02ABEB611B65}"/>
              </a:ext>
            </a:extLst>
          </p:cNvPr>
          <p:cNvSpPr>
            <a:spLocks noGrp="1"/>
          </p:cNvSpPr>
          <p:nvPr>
            <p:ph type="body" sz="quarter" idx="16" hasCustomPrompt="1"/>
          </p:nvPr>
        </p:nvSpPr>
        <p:spPr>
          <a:xfrm>
            <a:off x="738972" y="3358413"/>
            <a:ext cx="5261777"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6" name="Title 3">
            <a:extLst>
              <a:ext uri="{FF2B5EF4-FFF2-40B4-BE49-F238E27FC236}">
                <a16:creationId xmlns:a16="http://schemas.microsoft.com/office/drawing/2014/main" id="{5DE41928-5920-BEED-9CFE-C35FDAF7B08C}"/>
              </a:ext>
            </a:extLst>
          </p:cNvPr>
          <p:cNvSpPr>
            <a:spLocks noGrp="1"/>
          </p:cNvSpPr>
          <p:nvPr>
            <p:ph type="title" hasCustomPrompt="1"/>
          </p:nvPr>
        </p:nvSpPr>
        <p:spPr>
          <a:xfrm>
            <a:off x="738973" y="2071045"/>
            <a:ext cx="5261778"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a:t>
            </a:r>
            <a:r>
              <a:rPr lang="en-GB" err="1"/>
              <a:t>MarkLogic</a:t>
            </a:r>
            <a:r>
              <a:rPr lang="en-GB"/>
              <a:t> title slide</a:t>
            </a:r>
            <a:endParaRPr lang="en-BG"/>
          </a:p>
        </p:txBody>
      </p:sp>
      <p:pic>
        <p:nvPicPr>
          <p:cNvPr id="10" name="Graphic 9">
            <a:extLst>
              <a:ext uri="{FF2B5EF4-FFF2-40B4-BE49-F238E27FC236}">
                <a16:creationId xmlns:a16="http://schemas.microsoft.com/office/drawing/2014/main" id="{DEDB6CF1-40D7-7486-CEF2-2950C5049394}"/>
              </a:ext>
            </a:extLst>
          </p:cNvPr>
          <p:cNvPicPr>
            <a:picLocks noChangeAspect="1"/>
          </p:cNvPicPr>
          <p:nvPr userDrawn="1"/>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95607" y="958662"/>
            <a:ext cx="2556080" cy="320400"/>
          </a:xfrm>
          <a:prstGeom prst="rect">
            <a:avLst/>
          </a:prstGeom>
        </p:spPr>
      </p:pic>
    </p:spTree>
    <p:extLst>
      <p:ext uri="{BB962C8B-B14F-4D97-AF65-F5344CB8AC3E}">
        <p14:creationId xmlns:p14="http://schemas.microsoft.com/office/powerpoint/2010/main" val="795853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Product Slide - Semaphor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744B44-CCF6-BB1D-8BF3-DD5EE06F0240}"/>
              </a:ext>
            </a:extLst>
          </p:cNvPr>
          <p:cNvPicPr>
            <a:picLocks noChangeAspect="1"/>
          </p:cNvPicPr>
          <p:nvPr userDrawn="1"/>
        </p:nvPicPr>
        <p:blipFill rotWithShape="1">
          <a:blip r:embed="rId3" cstate="screen">
            <a:alphaModFix amt="50000"/>
            <a:extLst>
              <a:ext uri="{28A0092B-C50C-407E-A947-70E740481C1C}">
                <a14:useLocalDpi xmlns:a14="http://schemas.microsoft.com/office/drawing/2010/main"/>
              </a:ext>
            </a:extLst>
          </a:blip>
          <a:srcRect l="13336" t="8659" r="18284" b="41332"/>
          <a:stretch/>
        </p:blipFill>
        <p:spPr>
          <a:xfrm>
            <a:off x="0" y="-1"/>
            <a:ext cx="12192000" cy="6858001"/>
          </a:xfrm>
          <a:prstGeom prst="rect">
            <a:avLst/>
          </a:prstGeom>
        </p:spPr>
      </p:pic>
      <p:pic>
        <p:nvPicPr>
          <p:cNvPr id="10" name="Graphic 9">
            <a:extLst>
              <a:ext uri="{FF2B5EF4-FFF2-40B4-BE49-F238E27FC236}">
                <a16:creationId xmlns:a16="http://schemas.microsoft.com/office/drawing/2014/main" id="{1C2DF614-21E4-E799-E9E2-19B131DC460D}"/>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r="52995" b="75314"/>
          <a:stretch/>
        </p:blipFill>
        <p:spPr>
          <a:xfrm>
            <a:off x="1652145" y="489709"/>
            <a:ext cx="10539855" cy="6368292"/>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49" imgH="349" progId="TCLayout.ActiveDocument.1">
                  <p:embed/>
                </p:oleObj>
              </mc:Choice>
              <mc:Fallback>
                <p:oleObj name="think-cell Slide" r:id="rId6"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8" name="Graphic 7">
            <a:extLst>
              <a:ext uri="{FF2B5EF4-FFF2-40B4-BE49-F238E27FC236}">
                <a16:creationId xmlns:a16="http://schemas.microsoft.com/office/drawing/2014/main" id="{0BF5B783-7CB9-219F-F549-930057E9AFED}"/>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91092" y="959977"/>
            <a:ext cx="2662880" cy="320400"/>
          </a:xfrm>
          <a:prstGeom prst="rect">
            <a:avLst/>
          </a:prstGeom>
        </p:spPr>
      </p:pic>
      <p:pic>
        <p:nvPicPr>
          <p:cNvPr id="11" name="Picture 10">
            <a:extLst>
              <a:ext uri="{FF2B5EF4-FFF2-40B4-BE49-F238E27FC236}">
                <a16:creationId xmlns:a16="http://schemas.microsoft.com/office/drawing/2014/main" id="{D529D050-7137-A05B-6208-B907C8C213A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48412" y="2194616"/>
            <a:ext cx="5892800" cy="3530600"/>
          </a:xfrm>
          <a:prstGeom prst="rect">
            <a:avLst/>
          </a:prstGeom>
        </p:spPr>
      </p:pic>
      <p:sp>
        <p:nvSpPr>
          <p:cNvPr id="5" name="Text Placeholder 3">
            <a:extLst>
              <a:ext uri="{FF2B5EF4-FFF2-40B4-BE49-F238E27FC236}">
                <a16:creationId xmlns:a16="http://schemas.microsoft.com/office/drawing/2014/main" id="{3395E45A-F5DA-FC73-62DA-5F0770BCE145}"/>
              </a:ext>
            </a:extLst>
          </p:cNvPr>
          <p:cNvSpPr>
            <a:spLocks noGrp="1"/>
          </p:cNvSpPr>
          <p:nvPr>
            <p:ph type="body" sz="quarter" idx="16" hasCustomPrompt="1"/>
          </p:nvPr>
        </p:nvSpPr>
        <p:spPr>
          <a:xfrm>
            <a:off x="738972" y="3358413"/>
            <a:ext cx="5436274"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6" name="Title 3">
            <a:extLst>
              <a:ext uri="{FF2B5EF4-FFF2-40B4-BE49-F238E27FC236}">
                <a16:creationId xmlns:a16="http://schemas.microsoft.com/office/drawing/2014/main" id="{B54AFBD0-6715-FE1F-5C04-FDCCB5FB0349}"/>
              </a:ext>
            </a:extLst>
          </p:cNvPr>
          <p:cNvSpPr>
            <a:spLocks noGrp="1"/>
          </p:cNvSpPr>
          <p:nvPr>
            <p:ph type="title" hasCustomPrompt="1"/>
          </p:nvPr>
        </p:nvSpPr>
        <p:spPr>
          <a:xfrm>
            <a:off x="738972" y="2071045"/>
            <a:ext cx="5436275"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Semaphore title slide</a:t>
            </a:r>
            <a:endParaRPr lang="en-BG"/>
          </a:p>
        </p:txBody>
      </p:sp>
    </p:spTree>
    <p:extLst>
      <p:ext uri="{BB962C8B-B14F-4D97-AF65-F5344CB8AC3E}">
        <p14:creationId xmlns:p14="http://schemas.microsoft.com/office/powerpoint/2010/main" val="6794989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1_Product Slide - Sitefinity">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05AC651-B6C0-8661-072A-BA223F4508DC}"/>
              </a:ext>
            </a:extLst>
          </p:cNvPr>
          <p:cNvPicPr>
            <a:picLocks noChangeAspect="1"/>
          </p:cNvPicPr>
          <p:nvPr userDrawn="1"/>
        </p:nvPicPr>
        <p:blipFill rotWithShape="1">
          <a:blip r:embed="rId3" cstate="screen">
            <a:alphaModFix amt="11000"/>
            <a:lum contrast="17000"/>
            <a:extLst>
              <a:ext uri="{28A0092B-C50C-407E-A947-70E740481C1C}">
                <a14:useLocalDpi xmlns:a14="http://schemas.microsoft.com/office/drawing/2010/main"/>
              </a:ext>
            </a:extLst>
          </a:blip>
          <a:srcRect l="20351" t="22539" r="36581" b="45964"/>
          <a:stretch/>
        </p:blipFill>
        <p:spPr>
          <a:xfrm>
            <a:off x="0" y="-70588"/>
            <a:ext cx="12192000" cy="6858001"/>
          </a:xfrm>
          <a:prstGeom prst="rect">
            <a:avLst/>
          </a:prstGeom>
        </p:spPr>
      </p:pic>
      <p:pic>
        <p:nvPicPr>
          <p:cNvPr id="5" name="Graphic 4">
            <a:extLst>
              <a:ext uri="{FF2B5EF4-FFF2-40B4-BE49-F238E27FC236}">
                <a16:creationId xmlns:a16="http://schemas.microsoft.com/office/drawing/2014/main" id="{E0830D3F-9D29-7A0B-5C88-72DF08D6B43A}"/>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l="4969" r="52968" b="79470"/>
          <a:stretch/>
        </p:blipFill>
        <p:spPr>
          <a:xfrm>
            <a:off x="738972" y="425779"/>
            <a:ext cx="11453028" cy="6432222"/>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49" imgH="349" progId="TCLayout.ActiveDocument.1">
                  <p:embed/>
                </p:oleObj>
              </mc:Choice>
              <mc:Fallback>
                <p:oleObj name="think-cell Slide" r:id="rId6"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16" name="Picture 15">
            <a:extLst>
              <a:ext uri="{FF2B5EF4-FFF2-40B4-BE49-F238E27FC236}">
                <a16:creationId xmlns:a16="http://schemas.microsoft.com/office/drawing/2014/main" id="{1F408DC0-C2F5-0744-1AF8-0774C868C53E}"/>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397058" y="957785"/>
            <a:ext cx="2359319" cy="322458"/>
          </a:xfrm>
          <a:prstGeom prst="rect">
            <a:avLst/>
          </a:prstGeom>
        </p:spPr>
      </p:pic>
      <p:sp>
        <p:nvSpPr>
          <p:cNvPr id="18" name="Text Placeholder 3">
            <a:extLst>
              <a:ext uri="{FF2B5EF4-FFF2-40B4-BE49-F238E27FC236}">
                <a16:creationId xmlns:a16="http://schemas.microsoft.com/office/drawing/2014/main" id="{8BB582AD-AB91-4584-8DA9-A1F806BEC41A}"/>
              </a:ext>
            </a:extLst>
          </p:cNvPr>
          <p:cNvSpPr>
            <a:spLocks noGrp="1"/>
          </p:cNvSpPr>
          <p:nvPr>
            <p:ph type="body" sz="quarter" idx="16" hasCustomPrompt="1"/>
          </p:nvPr>
        </p:nvSpPr>
        <p:spPr>
          <a:xfrm>
            <a:off x="738972" y="3358413"/>
            <a:ext cx="5261777"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7" name="Title 3">
            <a:extLst>
              <a:ext uri="{FF2B5EF4-FFF2-40B4-BE49-F238E27FC236}">
                <a16:creationId xmlns:a16="http://schemas.microsoft.com/office/drawing/2014/main" id="{A8B5B4F3-B7F0-D0E4-148A-7531BC17C004}"/>
              </a:ext>
            </a:extLst>
          </p:cNvPr>
          <p:cNvSpPr>
            <a:spLocks noGrp="1"/>
          </p:cNvSpPr>
          <p:nvPr>
            <p:ph type="title" hasCustomPrompt="1"/>
          </p:nvPr>
        </p:nvSpPr>
        <p:spPr>
          <a:xfrm>
            <a:off x="738973" y="2071045"/>
            <a:ext cx="5261778"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Sitefinity title slide</a:t>
            </a:r>
            <a:endParaRPr lang="en-BG"/>
          </a:p>
        </p:txBody>
      </p:sp>
      <p:pic>
        <p:nvPicPr>
          <p:cNvPr id="8" name="Picture 7">
            <a:extLst>
              <a:ext uri="{FF2B5EF4-FFF2-40B4-BE49-F238E27FC236}">
                <a16:creationId xmlns:a16="http://schemas.microsoft.com/office/drawing/2014/main" id="{D6806AC4-3DB2-139C-33C7-5F9BB6C69AEE}"/>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6691675" y="2724540"/>
            <a:ext cx="4427426" cy="2955148"/>
          </a:xfrm>
          <a:prstGeom prst="rect">
            <a:avLst/>
          </a:prstGeom>
        </p:spPr>
      </p:pic>
      <p:pic>
        <p:nvPicPr>
          <p:cNvPr id="10" name="Picture 9">
            <a:extLst>
              <a:ext uri="{FF2B5EF4-FFF2-40B4-BE49-F238E27FC236}">
                <a16:creationId xmlns:a16="http://schemas.microsoft.com/office/drawing/2014/main" id="{0A3EF343-1AEB-563A-FFB0-8E5F9DC7E412}"/>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141455" y="1178312"/>
            <a:ext cx="2322034" cy="1277494"/>
          </a:xfrm>
          <a:prstGeom prst="rect">
            <a:avLst/>
          </a:prstGeom>
        </p:spPr>
      </p:pic>
    </p:spTree>
    <p:extLst>
      <p:ext uri="{BB962C8B-B14F-4D97-AF65-F5344CB8AC3E}">
        <p14:creationId xmlns:p14="http://schemas.microsoft.com/office/powerpoint/2010/main" val="1186693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Product Slide - MOVEit">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1F82CE-59A1-9957-C686-1E51522A5B0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3336" t="8659" r="18284" b="41332"/>
          <a:stretch/>
        </p:blipFill>
        <p:spPr>
          <a:xfrm>
            <a:off x="0" y="-1"/>
            <a:ext cx="12192000" cy="6858001"/>
          </a:xfrm>
          <a:prstGeom prst="rect">
            <a:avLst/>
          </a:prstGeom>
        </p:spPr>
      </p:pic>
      <p:pic>
        <p:nvPicPr>
          <p:cNvPr id="5" name="Graphic 4">
            <a:extLst>
              <a:ext uri="{FF2B5EF4-FFF2-40B4-BE49-F238E27FC236}">
                <a16:creationId xmlns:a16="http://schemas.microsoft.com/office/drawing/2014/main" id="{96E95E81-B99A-030B-6F61-E2022FD3CD78}"/>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r="52208" b="76068"/>
          <a:stretch/>
        </p:blipFill>
        <p:spPr>
          <a:xfrm>
            <a:off x="1178347" y="536962"/>
            <a:ext cx="11013653" cy="6321038"/>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49" imgH="349" progId="TCLayout.ActiveDocument.1">
                  <p:embed/>
                </p:oleObj>
              </mc:Choice>
              <mc:Fallback>
                <p:oleObj name="think-cell Slide" r:id="rId6"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13" name="Graphic 12">
            <a:extLst>
              <a:ext uri="{FF2B5EF4-FFF2-40B4-BE49-F238E27FC236}">
                <a16:creationId xmlns:a16="http://schemas.microsoft.com/office/drawing/2014/main" id="{32BF6701-1C76-E8CC-7F4E-02F929E5F2A1}"/>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97269" y="964249"/>
            <a:ext cx="2264157" cy="320400"/>
          </a:xfrm>
          <a:prstGeom prst="rect">
            <a:avLst/>
          </a:prstGeom>
        </p:spPr>
      </p:pic>
      <p:pic>
        <p:nvPicPr>
          <p:cNvPr id="14" name="Picture 13">
            <a:extLst>
              <a:ext uri="{FF2B5EF4-FFF2-40B4-BE49-F238E27FC236}">
                <a16:creationId xmlns:a16="http://schemas.microsoft.com/office/drawing/2014/main" id="{6E64B612-1D56-A029-2A6E-0B8211CC4C75}"/>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824323" y="2027627"/>
            <a:ext cx="4384607" cy="3713921"/>
          </a:xfrm>
          <a:prstGeom prst="rect">
            <a:avLst/>
          </a:prstGeom>
        </p:spPr>
      </p:pic>
      <p:sp>
        <p:nvSpPr>
          <p:cNvPr id="6" name="Text Placeholder 3">
            <a:extLst>
              <a:ext uri="{FF2B5EF4-FFF2-40B4-BE49-F238E27FC236}">
                <a16:creationId xmlns:a16="http://schemas.microsoft.com/office/drawing/2014/main" id="{0049E336-1238-19FF-6E5A-C4BD66319FC0}"/>
              </a:ext>
            </a:extLst>
          </p:cNvPr>
          <p:cNvSpPr>
            <a:spLocks noGrp="1"/>
          </p:cNvSpPr>
          <p:nvPr>
            <p:ph type="body" sz="quarter" idx="16" hasCustomPrompt="1"/>
          </p:nvPr>
        </p:nvSpPr>
        <p:spPr>
          <a:xfrm>
            <a:off x="738972" y="3358413"/>
            <a:ext cx="5261777"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8" name="Title 3">
            <a:extLst>
              <a:ext uri="{FF2B5EF4-FFF2-40B4-BE49-F238E27FC236}">
                <a16:creationId xmlns:a16="http://schemas.microsoft.com/office/drawing/2014/main" id="{CB731819-F37B-63B4-96E3-DF1A6998BB98}"/>
              </a:ext>
            </a:extLst>
          </p:cNvPr>
          <p:cNvSpPr>
            <a:spLocks noGrp="1"/>
          </p:cNvSpPr>
          <p:nvPr>
            <p:ph type="title" hasCustomPrompt="1"/>
          </p:nvPr>
        </p:nvSpPr>
        <p:spPr>
          <a:xfrm>
            <a:off x="738973" y="2071045"/>
            <a:ext cx="5261778"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a:t>
            </a:r>
            <a:r>
              <a:rPr lang="en-GB" err="1"/>
              <a:t>MOVEit</a:t>
            </a:r>
            <a:r>
              <a:rPr lang="en-GB"/>
              <a:t> title slide</a:t>
            </a:r>
            <a:endParaRPr lang="en-BG"/>
          </a:p>
        </p:txBody>
      </p:sp>
    </p:spTree>
    <p:extLst>
      <p:ext uri="{BB962C8B-B14F-4D97-AF65-F5344CB8AC3E}">
        <p14:creationId xmlns:p14="http://schemas.microsoft.com/office/powerpoint/2010/main" val="17416338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Product Slide - Corticon">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4D40DB-134B-496C-CBDC-307CABF93004}"/>
              </a:ext>
            </a:extLst>
          </p:cNvPr>
          <p:cNvPicPr>
            <a:picLocks noChangeAspect="1"/>
          </p:cNvPicPr>
          <p:nvPr userDrawn="1"/>
        </p:nvPicPr>
        <p:blipFill rotWithShape="1">
          <a:blip r:embed="rId3" cstate="screen">
            <a:alphaModFix amt="60000"/>
            <a:extLst>
              <a:ext uri="{28A0092B-C50C-407E-A947-70E740481C1C}">
                <a14:useLocalDpi xmlns:a14="http://schemas.microsoft.com/office/drawing/2010/main"/>
              </a:ext>
            </a:extLst>
          </a:blip>
          <a:srcRect l="13336" t="8659" r="18284" b="41332"/>
          <a:stretch/>
        </p:blipFill>
        <p:spPr>
          <a:xfrm>
            <a:off x="0" y="-1"/>
            <a:ext cx="12192000" cy="6858001"/>
          </a:xfrm>
          <a:prstGeom prst="rect">
            <a:avLst/>
          </a:prstGeom>
        </p:spPr>
      </p:pic>
      <p:pic>
        <p:nvPicPr>
          <p:cNvPr id="10" name="Graphic 9">
            <a:extLst>
              <a:ext uri="{FF2B5EF4-FFF2-40B4-BE49-F238E27FC236}">
                <a16:creationId xmlns:a16="http://schemas.microsoft.com/office/drawing/2014/main" id="{A78CBCE9-498D-4CB0-C0C1-442895B24D2A}"/>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r="56394" b="76564"/>
          <a:stretch/>
        </p:blipFill>
        <p:spPr>
          <a:xfrm>
            <a:off x="1058428" y="0"/>
            <a:ext cx="11133572" cy="6858000"/>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49" imgH="349" progId="TCLayout.ActiveDocument.1">
                  <p:embed/>
                </p:oleObj>
              </mc:Choice>
              <mc:Fallback>
                <p:oleObj name="think-cell Slide" r:id="rId6"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6" name="Graphic 5">
            <a:extLst>
              <a:ext uri="{FF2B5EF4-FFF2-40B4-BE49-F238E27FC236}">
                <a16:creationId xmlns:a16="http://schemas.microsoft.com/office/drawing/2014/main" id="{3A3AD626-58FB-378B-86F3-1F4E529666AA}"/>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15868" y="958492"/>
            <a:ext cx="2176049" cy="320400"/>
          </a:xfrm>
          <a:prstGeom prst="rect">
            <a:avLst/>
          </a:prstGeom>
        </p:spPr>
      </p:pic>
      <p:pic>
        <p:nvPicPr>
          <p:cNvPr id="12" name="Picture 11">
            <a:extLst>
              <a:ext uri="{FF2B5EF4-FFF2-40B4-BE49-F238E27FC236}">
                <a16:creationId xmlns:a16="http://schemas.microsoft.com/office/drawing/2014/main" id="{B43BDF99-BFF3-E37C-CDF7-2499029C860C}"/>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791201" y="1913884"/>
            <a:ext cx="5661827" cy="3751433"/>
          </a:xfrm>
          <a:prstGeom prst="rect">
            <a:avLst/>
          </a:prstGeom>
        </p:spPr>
      </p:pic>
      <p:sp>
        <p:nvSpPr>
          <p:cNvPr id="5" name="Text Placeholder 3">
            <a:extLst>
              <a:ext uri="{FF2B5EF4-FFF2-40B4-BE49-F238E27FC236}">
                <a16:creationId xmlns:a16="http://schemas.microsoft.com/office/drawing/2014/main" id="{BA90954D-CFEE-DCD3-F4EF-E41EFDC76625}"/>
              </a:ext>
            </a:extLst>
          </p:cNvPr>
          <p:cNvSpPr>
            <a:spLocks noGrp="1"/>
          </p:cNvSpPr>
          <p:nvPr>
            <p:ph type="body" sz="quarter" idx="16" hasCustomPrompt="1"/>
          </p:nvPr>
        </p:nvSpPr>
        <p:spPr>
          <a:xfrm>
            <a:off x="738972" y="3358413"/>
            <a:ext cx="5261777"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8" name="Title 3">
            <a:extLst>
              <a:ext uri="{FF2B5EF4-FFF2-40B4-BE49-F238E27FC236}">
                <a16:creationId xmlns:a16="http://schemas.microsoft.com/office/drawing/2014/main" id="{F525A9E5-1F32-B05E-B6CA-B76A2AC2C508}"/>
              </a:ext>
            </a:extLst>
          </p:cNvPr>
          <p:cNvSpPr>
            <a:spLocks noGrp="1"/>
          </p:cNvSpPr>
          <p:nvPr>
            <p:ph type="title" hasCustomPrompt="1"/>
          </p:nvPr>
        </p:nvSpPr>
        <p:spPr>
          <a:xfrm>
            <a:off x="738973" y="2071045"/>
            <a:ext cx="5261778"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a:t>
            </a:r>
            <a:r>
              <a:rPr lang="en-GB" err="1"/>
              <a:t>Corticon</a:t>
            </a:r>
            <a:r>
              <a:rPr lang="en-GB"/>
              <a:t> title slide</a:t>
            </a:r>
            <a:endParaRPr lang="en-BG"/>
          </a:p>
        </p:txBody>
      </p:sp>
    </p:spTree>
    <p:extLst>
      <p:ext uri="{BB962C8B-B14F-4D97-AF65-F5344CB8AC3E}">
        <p14:creationId xmlns:p14="http://schemas.microsoft.com/office/powerpoint/2010/main" val="41523263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1_Product Slide - DevTools">
    <p:bg>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A0E62130-121F-13BE-1142-86866BD609D4}"/>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49" imgH="349" progId="TCLayout.ActiveDocument.1">
                  <p:embed/>
                </p:oleObj>
              </mc:Choice>
              <mc:Fallback>
                <p:oleObj name="think-cell Slide" r:id="rId5"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8" name="Picture 7">
            <a:extLst>
              <a:ext uri="{FF2B5EF4-FFF2-40B4-BE49-F238E27FC236}">
                <a16:creationId xmlns:a16="http://schemas.microsoft.com/office/drawing/2014/main" id="{F9104196-F0E4-787A-37CE-5EC9A0A72B8B}"/>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399208" y="958931"/>
            <a:ext cx="2386980" cy="320400"/>
          </a:xfrm>
          <a:prstGeom prst="rect">
            <a:avLst/>
          </a:prstGeom>
        </p:spPr>
      </p:pic>
      <p:sp>
        <p:nvSpPr>
          <p:cNvPr id="4" name="Text Placeholder 3">
            <a:extLst>
              <a:ext uri="{FF2B5EF4-FFF2-40B4-BE49-F238E27FC236}">
                <a16:creationId xmlns:a16="http://schemas.microsoft.com/office/drawing/2014/main" id="{13E48B56-5758-DA24-95B8-5D3145069C18}"/>
              </a:ext>
            </a:extLst>
          </p:cNvPr>
          <p:cNvSpPr>
            <a:spLocks noGrp="1"/>
          </p:cNvSpPr>
          <p:nvPr>
            <p:ph type="body" sz="quarter" idx="16" hasCustomPrompt="1"/>
          </p:nvPr>
        </p:nvSpPr>
        <p:spPr>
          <a:xfrm>
            <a:off x="738972" y="3358413"/>
            <a:ext cx="5439576" cy="674687"/>
          </a:xfrm>
        </p:spPr>
        <p:txBody>
          <a:bodyPr/>
          <a:lstStyle>
            <a:lvl1pPr marL="0" indent="0">
              <a:lnSpc>
                <a:spcPct val="114000"/>
              </a:lnSpc>
              <a:buNone/>
              <a:defRPr sz="2800">
                <a:solidFill>
                  <a:schemeClr val="bg1"/>
                </a:solidFill>
              </a:defRPr>
            </a:lvl1pPr>
          </a:lstStyle>
          <a:p>
            <a:pPr lvl="0"/>
            <a:r>
              <a:rPr lang="en-GB"/>
              <a:t>Subtitle</a:t>
            </a:r>
            <a:endParaRPr lang="en-BG"/>
          </a:p>
        </p:txBody>
      </p:sp>
      <p:sp>
        <p:nvSpPr>
          <p:cNvPr id="5" name="Title 3">
            <a:extLst>
              <a:ext uri="{FF2B5EF4-FFF2-40B4-BE49-F238E27FC236}">
                <a16:creationId xmlns:a16="http://schemas.microsoft.com/office/drawing/2014/main" id="{A106AC6E-FE9F-9C79-E8F3-06C89E1BFF5E}"/>
              </a:ext>
            </a:extLst>
          </p:cNvPr>
          <p:cNvSpPr>
            <a:spLocks noGrp="1"/>
          </p:cNvSpPr>
          <p:nvPr>
            <p:ph type="title" hasCustomPrompt="1"/>
          </p:nvPr>
        </p:nvSpPr>
        <p:spPr>
          <a:xfrm>
            <a:off x="738972" y="2071045"/>
            <a:ext cx="5439577" cy="1199693"/>
          </a:xfrm>
          <a:prstGeom prst="rect">
            <a:avLst/>
          </a:prstGeom>
        </p:spPr>
        <p:txBody>
          <a:bodyPr lIns="0" tIns="108000" rIns="0" bIns="0" anchor="b" anchorCtr="0">
            <a:noAutofit/>
          </a:bodyPr>
          <a:lstStyle>
            <a:lvl1pPr>
              <a:lnSpc>
                <a:spcPct val="85000"/>
              </a:lnSpc>
              <a:defRPr sz="4400" b="1" i="0">
                <a:solidFill>
                  <a:schemeClr val="bg1"/>
                </a:solidFill>
                <a:latin typeface="Arial" panose="020B0604020202020204" pitchFamily="34" charset="0"/>
                <a:cs typeface="Arial" panose="020B0604020202020204" pitchFamily="34" charset="0"/>
              </a:defRPr>
            </a:lvl1pPr>
          </a:lstStyle>
          <a:p>
            <a:r>
              <a:rPr lang="en-GB"/>
              <a:t>Click to edit Telerik UI title slide</a:t>
            </a:r>
            <a:endParaRPr lang="en-BG"/>
          </a:p>
        </p:txBody>
      </p:sp>
      <p:pic>
        <p:nvPicPr>
          <p:cNvPr id="11" name="Graphic 10">
            <a:extLst>
              <a:ext uri="{FF2B5EF4-FFF2-40B4-BE49-F238E27FC236}">
                <a16:creationId xmlns:a16="http://schemas.microsoft.com/office/drawing/2014/main" id="{95A6A1DE-0F6B-C778-521F-868E5CA21C45}"/>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7298916" y="2255593"/>
            <a:ext cx="4956388" cy="4956388"/>
          </a:xfrm>
          <a:prstGeom prst="rect">
            <a:avLst/>
          </a:prstGeom>
        </p:spPr>
      </p:pic>
    </p:spTree>
    <p:extLst>
      <p:ext uri="{BB962C8B-B14F-4D97-AF65-F5344CB8AC3E}">
        <p14:creationId xmlns:p14="http://schemas.microsoft.com/office/powerpoint/2010/main" val="21151997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Product Slide - DevTools">
    <p:bg>
      <p:bgPr>
        <a:solidFill>
          <a:srgbClr val="3143A1"/>
        </a:solidFill>
        <a:effectLst/>
      </p:bgPr>
    </p:bg>
    <p:spTree>
      <p:nvGrpSpPr>
        <p:cNvPr id="1" name=""/>
        <p:cNvGrpSpPr/>
        <p:nvPr/>
      </p:nvGrpSpPr>
      <p:grpSpPr>
        <a:xfrm>
          <a:off x="0" y="0"/>
          <a:ext cx="0" cy="0"/>
          <a:chOff x="0" y="0"/>
          <a:chExt cx="0" cy="0"/>
        </a:xfrm>
      </p:grpSpPr>
      <p:pic>
        <p:nvPicPr>
          <p:cNvPr id="30" name="Graphic 29">
            <a:extLst>
              <a:ext uri="{FF2B5EF4-FFF2-40B4-BE49-F238E27FC236}">
                <a16:creationId xmlns:a16="http://schemas.microsoft.com/office/drawing/2014/main" id="{3DD464B3-3700-7F51-E5F8-EF89211EE609}"/>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49" imgH="349" progId="TCLayout.ActiveDocument.1">
                  <p:embed/>
                </p:oleObj>
              </mc:Choice>
              <mc:Fallback>
                <p:oleObj name="think-cell Slide" r:id="rId5"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16" name="Graphic 15">
            <a:extLst>
              <a:ext uri="{FF2B5EF4-FFF2-40B4-BE49-F238E27FC236}">
                <a16:creationId xmlns:a16="http://schemas.microsoft.com/office/drawing/2014/main" id="{D079358C-09E2-585C-2D75-B3F621117273}"/>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411693" y="2914188"/>
            <a:ext cx="3041335" cy="3505983"/>
          </a:xfrm>
          <a:prstGeom prst="rect">
            <a:avLst/>
          </a:prstGeom>
        </p:spPr>
      </p:pic>
      <p:pic>
        <p:nvPicPr>
          <p:cNvPr id="26" name="Graphic 25">
            <a:extLst>
              <a:ext uri="{FF2B5EF4-FFF2-40B4-BE49-F238E27FC236}">
                <a16:creationId xmlns:a16="http://schemas.microsoft.com/office/drawing/2014/main" id="{74F16FC8-339E-F2C6-64F8-D398F1D36104}"/>
              </a:ext>
            </a:extLst>
          </p:cNvPr>
          <p:cNvPicPr>
            <a:picLocks noChangeAspect="1"/>
          </p:cNvPicPr>
          <p:nvPr userDrawn="1"/>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98552" y="958100"/>
            <a:ext cx="2392320" cy="320400"/>
          </a:xfrm>
          <a:prstGeom prst="rect">
            <a:avLst/>
          </a:prstGeom>
        </p:spPr>
      </p:pic>
      <p:sp>
        <p:nvSpPr>
          <p:cNvPr id="4" name="Text Placeholder 3">
            <a:extLst>
              <a:ext uri="{FF2B5EF4-FFF2-40B4-BE49-F238E27FC236}">
                <a16:creationId xmlns:a16="http://schemas.microsoft.com/office/drawing/2014/main" id="{E1EE8D7E-C83C-35F6-7020-B18FF26FFC8C}"/>
              </a:ext>
            </a:extLst>
          </p:cNvPr>
          <p:cNvSpPr>
            <a:spLocks noGrp="1"/>
          </p:cNvSpPr>
          <p:nvPr>
            <p:ph type="body" sz="quarter" idx="16" hasCustomPrompt="1"/>
          </p:nvPr>
        </p:nvSpPr>
        <p:spPr>
          <a:xfrm>
            <a:off x="738972" y="3358413"/>
            <a:ext cx="5439576" cy="674687"/>
          </a:xfrm>
        </p:spPr>
        <p:txBody>
          <a:bodyPr/>
          <a:lstStyle>
            <a:lvl1pPr marL="0" indent="0">
              <a:lnSpc>
                <a:spcPct val="114000"/>
              </a:lnSpc>
              <a:buNone/>
              <a:defRPr sz="2800">
                <a:solidFill>
                  <a:schemeClr val="bg1"/>
                </a:solidFill>
              </a:defRPr>
            </a:lvl1pPr>
          </a:lstStyle>
          <a:p>
            <a:pPr lvl="0"/>
            <a:r>
              <a:rPr lang="en-GB"/>
              <a:t>Subtitle</a:t>
            </a:r>
            <a:endParaRPr lang="en-BG"/>
          </a:p>
        </p:txBody>
      </p:sp>
      <p:sp>
        <p:nvSpPr>
          <p:cNvPr id="5" name="Title 3">
            <a:extLst>
              <a:ext uri="{FF2B5EF4-FFF2-40B4-BE49-F238E27FC236}">
                <a16:creationId xmlns:a16="http://schemas.microsoft.com/office/drawing/2014/main" id="{ECB42428-E7A7-B177-0BD6-848E35A6DA90}"/>
              </a:ext>
            </a:extLst>
          </p:cNvPr>
          <p:cNvSpPr>
            <a:spLocks noGrp="1"/>
          </p:cNvSpPr>
          <p:nvPr>
            <p:ph type="title" hasCustomPrompt="1"/>
          </p:nvPr>
        </p:nvSpPr>
        <p:spPr>
          <a:xfrm>
            <a:off x="738972" y="2071045"/>
            <a:ext cx="5439577" cy="1199693"/>
          </a:xfrm>
          <a:prstGeom prst="rect">
            <a:avLst/>
          </a:prstGeom>
        </p:spPr>
        <p:txBody>
          <a:bodyPr lIns="0" tIns="108000" rIns="0" bIns="0" anchor="b" anchorCtr="0">
            <a:noAutofit/>
          </a:bodyPr>
          <a:lstStyle>
            <a:lvl1pPr>
              <a:lnSpc>
                <a:spcPct val="85000"/>
              </a:lnSpc>
              <a:defRPr sz="4400" b="1" i="0">
                <a:solidFill>
                  <a:schemeClr val="bg1"/>
                </a:solidFill>
                <a:latin typeface="Arial" panose="020B0604020202020204" pitchFamily="34" charset="0"/>
                <a:cs typeface="Arial" panose="020B0604020202020204" pitchFamily="34" charset="0"/>
              </a:defRPr>
            </a:lvl1pPr>
          </a:lstStyle>
          <a:p>
            <a:r>
              <a:rPr lang="en-GB"/>
              <a:t>Click to edit Kendo UI title slide</a:t>
            </a:r>
            <a:endParaRPr lang="en-BG"/>
          </a:p>
        </p:txBody>
      </p:sp>
    </p:spTree>
    <p:extLst>
      <p:ext uri="{BB962C8B-B14F-4D97-AF65-F5344CB8AC3E}">
        <p14:creationId xmlns:p14="http://schemas.microsoft.com/office/powerpoint/2010/main" val="57299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Cover Slide Blue +Speaker's Photo">
    <p:bg>
      <p:bgPr>
        <a:solidFill>
          <a:srgbClr val="2921B5"/>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67F6EA1-6DE4-7625-D919-6692351DBD23}"/>
              </a:ext>
            </a:extLst>
          </p:cNvPr>
          <p:cNvPicPr>
            <a:picLocks noChangeAspect="1"/>
          </p:cNvPicPr>
          <p:nvPr userDrawn="1"/>
        </p:nvPicPr>
        <p:blipFill>
          <a:blip r:embed="rId3" cstate="screen">
            <a:extLst>
              <a:ext uri="{28A0092B-C50C-407E-A947-70E740481C1C}">
                <a14:useLocalDpi xmlns:a14="http://schemas.microsoft.com/office/drawing/2010/main"/>
              </a:ext>
            </a:extLst>
          </a:blip>
          <a:srcRect l="116" r="116"/>
          <a:stretch/>
        </p:blipFill>
        <p:spPr>
          <a:xfrm>
            <a:off x="-4" y="-2"/>
            <a:ext cx="12192003" cy="6857999"/>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1004114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AFE9A584-67A4-F159-B817-D0B9351FB0B6}"/>
              </a:ext>
            </a:extLst>
          </p:cNvPr>
          <p:cNvSpPr txBox="1"/>
          <p:nvPr userDrawn="1"/>
        </p:nvSpPr>
        <p:spPr>
          <a:xfrm>
            <a:off x="-4231758" y="1998921"/>
            <a:ext cx="0" cy="0"/>
          </a:xfrm>
          <a:prstGeom prst="rect">
            <a:avLst/>
          </a:prstGeom>
        </p:spPr>
        <p:txBody>
          <a:bodyPr vert="horz" wrap="none" lIns="0" tIns="0" rIns="0" bIns="0" rtlCol="0">
            <a:noAutofit/>
          </a:bodyPr>
          <a:lstStyle/>
          <a:p>
            <a:pPr algn="l">
              <a:lnSpc>
                <a:spcPts val="2700"/>
              </a:lnSpc>
            </a:pPr>
            <a:endParaRPr lang="en-BG" sz="2400">
              <a:solidFill>
                <a:schemeClr val="bg1"/>
              </a:solidFill>
            </a:endParaRPr>
          </a:p>
        </p:txBody>
      </p:sp>
      <p:sp>
        <p:nvSpPr>
          <p:cNvPr id="5" name="Picture Placeholder 1">
            <a:extLst>
              <a:ext uri="{FF2B5EF4-FFF2-40B4-BE49-F238E27FC236}">
                <a16:creationId xmlns:a16="http://schemas.microsoft.com/office/drawing/2014/main" id="{D26A23C4-8FFF-C281-313F-7DAB0943BFC8}"/>
              </a:ext>
            </a:extLst>
          </p:cNvPr>
          <p:cNvSpPr>
            <a:spLocks noGrp="1"/>
          </p:cNvSpPr>
          <p:nvPr>
            <p:ph type="pic" sz="quarter" idx="28" hasCustomPrompt="1"/>
          </p:nvPr>
        </p:nvSpPr>
        <p:spPr>
          <a:xfrm>
            <a:off x="738972" y="4116610"/>
            <a:ext cx="1341526" cy="1302685"/>
          </a:xfrm>
          <a:prstGeom prst="ellipse">
            <a:avLst/>
          </a:prstGeom>
          <a:solidFill>
            <a:srgbClr val="DDE9F7"/>
          </a:solidFill>
        </p:spPr>
        <p:txBody>
          <a:bodyPr/>
          <a:lstStyle>
            <a:lvl1pPr marL="0" indent="0" algn="ctr">
              <a:buNone/>
              <a:defRPr>
                <a:solidFill>
                  <a:schemeClr val="bg1"/>
                </a:solidFill>
                <a:latin typeface="Arial" panose="020B0604020202020204" pitchFamily="34" charset="0"/>
                <a:cs typeface="Arial" panose="020B0604020202020204" pitchFamily="34" charset="0"/>
              </a:defRPr>
            </a:lvl1pPr>
          </a:lstStyle>
          <a:p>
            <a:r>
              <a:rPr lang="hr-HR"/>
              <a:t>Picture</a:t>
            </a:r>
            <a:endParaRPr lang="en-US"/>
          </a:p>
        </p:txBody>
      </p:sp>
      <p:sp>
        <p:nvSpPr>
          <p:cNvPr id="7" name="Text Placeholder 3">
            <a:extLst>
              <a:ext uri="{FF2B5EF4-FFF2-40B4-BE49-F238E27FC236}">
                <a16:creationId xmlns:a16="http://schemas.microsoft.com/office/drawing/2014/main" id="{F2C0A766-5D97-8699-F8E5-997B3902E0E0}"/>
              </a:ext>
            </a:extLst>
          </p:cNvPr>
          <p:cNvSpPr>
            <a:spLocks noGrp="1"/>
          </p:cNvSpPr>
          <p:nvPr>
            <p:ph type="body" sz="quarter" idx="12" hasCustomPrompt="1"/>
          </p:nvPr>
        </p:nvSpPr>
        <p:spPr>
          <a:xfrm>
            <a:off x="2219430" y="4182155"/>
            <a:ext cx="3813855" cy="388554"/>
          </a:xfrm>
        </p:spPr>
        <p:txBody>
          <a:bodyPr tIns="36000" anchor="ctr" anchorCtr="0">
            <a:noAutofit/>
          </a:bodyPr>
          <a:lstStyle>
            <a:lvl1pPr marL="0" indent="0" algn="l">
              <a:lnSpc>
                <a:spcPct val="90000"/>
              </a:lnSpc>
              <a:buNone/>
              <a:defRPr sz="2400" b="1" i="0" baseline="0">
                <a:solidFill>
                  <a:schemeClr val="bg1"/>
                </a:solidFill>
                <a:latin typeface="Arial" panose="020B0604020202020204" pitchFamily="34" charset="0"/>
                <a:cs typeface="Arial" panose="020B0604020202020204" pitchFamily="34" charset="0"/>
              </a:defRPr>
            </a:lvl1pPr>
          </a:lstStyle>
          <a:p>
            <a:pPr lvl="0"/>
            <a:r>
              <a:rPr lang="en-US"/>
              <a:t>Speaker Name</a:t>
            </a:r>
          </a:p>
        </p:txBody>
      </p:sp>
      <p:sp>
        <p:nvSpPr>
          <p:cNvPr id="9" name="Text Placeholder 3">
            <a:extLst>
              <a:ext uri="{FF2B5EF4-FFF2-40B4-BE49-F238E27FC236}">
                <a16:creationId xmlns:a16="http://schemas.microsoft.com/office/drawing/2014/main" id="{EB34A0B8-9290-70C5-172C-8FE7982E44CC}"/>
              </a:ext>
            </a:extLst>
          </p:cNvPr>
          <p:cNvSpPr>
            <a:spLocks noGrp="1"/>
          </p:cNvSpPr>
          <p:nvPr>
            <p:ph type="body" sz="quarter" idx="14" hasCustomPrompt="1"/>
          </p:nvPr>
        </p:nvSpPr>
        <p:spPr>
          <a:xfrm>
            <a:off x="2219430" y="4647602"/>
            <a:ext cx="3813855" cy="312131"/>
          </a:xfrm>
        </p:spPr>
        <p:txBody>
          <a:bodyPr tIns="72000" anchor="ctr" anchorCtr="0">
            <a:noAutofit/>
          </a:bodyPr>
          <a:lstStyle>
            <a:lvl1pPr marL="0" indent="0" algn="l">
              <a:lnSpc>
                <a:spcPct val="90000"/>
              </a:lnSpc>
              <a:buNone/>
              <a:defRPr sz="1800" b="0" baseline="0">
                <a:solidFill>
                  <a:schemeClr val="bg1"/>
                </a:solidFill>
              </a:defRPr>
            </a:lvl1pPr>
          </a:lstStyle>
          <a:p>
            <a:pPr lvl="0"/>
            <a:r>
              <a:rPr lang="en-US"/>
              <a:t>Speaker Title</a:t>
            </a:r>
          </a:p>
        </p:txBody>
      </p:sp>
      <p:sp>
        <p:nvSpPr>
          <p:cNvPr id="10" name="Text Placeholder 3">
            <a:extLst>
              <a:ext uri="{FF2B5EF4-FFF2-40B4-BE49-F238E27FC236}">
                <a16:creationId xmlns:a16="http://schemas.microsoft.com/office/drawing/2014/main" id="{C2B1E544-A739-FF0A-A5FA-D5CFA61D260A}"/>
              </a:ext>
            </a:extLst>
          </p:cNvPr>
          <p:cNvSpPr>
            <a:spLocks noGrp="1"/>
          </p:cNvSpPr>
          <p:nvPr>
            <p:ph type="body" sz="quarter" idx="15" hasCustomPrompt="1"/>
          </p:nvPr>
        </p:nvSpPr>
        <p:spPr>
          <a:xfrm>
            <a:off x="2219430" y="5107164"/>
            <a:ext cx="3813855" cy="312131"/>
          </a:xfrm>
        </p:spPr>
        <p:txBody>
          <a:bodyPr tIns="72000" anchor="ctr" anchorCtr="0">
            <a:noAutofit/>
          </a:bodyPr>
          <a:lstStyle>
            <a:lvl1pPr marL="0" indent="0" algn="l">
              <a:lnSpc>
                <a:spcPts val="1800"/>
              </a:lnSpc>
              <a:buNone/>
              <a:defRPr sz="1800" b="0" i="0" baseline="0">
                <a:solidFill>
                  <a:schemeClr val="bg1"/>
                </a:solidFill>
                <a:latin typeface="Arial" panose="020B0604020202020204" pitchFamily="34" charset="0"/>
                <a:cs typeface="Arial" panose="020B0604020202020204" pitchFamily="34" charset="0"/>
              </a:defRPr>
            </a:lvl1pPr>
          </a:lstStyle>
          <a:p>
            <a:pPr lvl="0"/>
            <a:r>
              <a:rPr lang="en-US"/>
              <a:t>Date</a:t>
            </a:r>
          </a:p>
        </p:txBody>
      </p:sp>
      <p:sp>
        <p:nvSpPr>
          <p:cNvPr id="17" name="Title 3">
            <a:extLst>
              <a:ext uri="{FF2B5EF4-FFF2-40B4-BE49-F238E27FC236}">
                <a16:creationId xmlns:a16="http://schemas.microsoft.com/office/drawing/2014/main" id="{AF56EA05-C37B-3A3B-43EF-F571B836686F}"/>
              </a:ext>
            </a:extLst>
          </p:cNvPr>
          <p:cNvSpPr>
            <a:spLocks noGrp="1"/>
          </p:cNvSpPr>
          <p:nvPr>
            <p:ph type="title" hasCustomPrompt="1"/>
          </p:nvPr>
        </p:nvSpPr>
        <p:spPr>
          <a:xfrm>
            <a:off x="738973" y="1677989"/>
            <a:ext cx="5261778" cy="2290762"/>
          </a:xfrm>
          <a:prstGeom prst="rect">
            <a:avLst/>
          </a:prstGeom>
        </p:spPr>
        <p:txBody>
          <a:bodyPr lIns="0" tIns="108000" rIns="0" bIns="0" anchor="b" anchorCtr="0">
            <a:noAutofit/>
          </a:bodyPr>
          <a:lstStyle>
            <a:lvl1pPr>
              <a:lnSpc>
                <a:spcPct val="85000"/>
              </a:lnSpc>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 up to three lines of text</a:t>
            </a:r>
            <a:endParaRPr lang="en-BG"/>
          </a:p>
        </p:txBody>
      </p:sp>
      <p:pic>
        <p:nvPicPr>
          <p:cNvPr id="11" name="Picture 3">
            <a:extLst>
              <a:ext uri="{FF2B5EF4-FFF2-40B4-BE49-F238E27FC236}">
                <a16:creationId xmlns:a16="http://schemas.microsoft.com/office/drawing/2014/main" id="{04723042-2F90-D0B4-E1EF-ECC12ED2CB9B}"/>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425041" y="769600"/>
            <a:ext cx="1342800" cy="311474"/>
          </a:xfrm>
          <a:prstGeom prst="rect">
            <a:avLst/>
          </a:prstGeom>
        </p:spPr>
      </p:pic>
    </p:spTree>
    <p:extLst>
      <p:ext uri="{BB962C8B-B14F-4D97-AF65-F5344CB8AC3E}">
        <p14:creationId xmlns:p14="http://schemas.microsoft.com/office/powerpoint/2010/main" val="2794727351"/>
      </p:ext>
    </p:extLst>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Product Slide - Chef">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F6F81F4-50B8-98E4-7A52-DB529CF0C34A}"/>
              </a:ext>
            </a:extLst>
          </p:cNvPr>
          <p:cNvPicPr>
            <a:picLocks noChangeAspect="1"/>
          </p:cNvPicPr>
          <p:nvPr userDrawn="1"/>
        </p:nvPicPr>
        <p:blipFill rotWithShape="1">
          <a:blip r:embed="rId3" cstate="screen">
            <a:alphaModFix amt="11000"/>
            <a:lum contrast="17000"/>
            <a:extLst>
              <a:ext uri="{28A0092B-C50C-407E-A947-70E740481C1C}">
                <a14:useLocalDpi xmlns:a14="http://schemas.microsoft.com/office/drawing/2010/main"/>
              </a:ext>
            </a:extLst>
          </a:blip>
          <a:srcRect l="20351" t="22539" r="36581" b="45964"/>
          <a:stretch/>
        </p:blipFill>
        <p:spPr>
          <a:xfrm>
            <a:off x="-6927" y="0"/>
            <a:ext cx="12192000" cy="6858001"/>
          </a:xfrm>
          <a:prstGeom prst="rect">
            <a:avLst/>
          </a:prstGeom>
        </p:spPr>
      </p:pic>
      <p:pic>
        <p:nvPicPr>
          <p:cNvPr id="4" name="Graphic 3">
            <a:extLst>
              <a:ext uri="{FF2B5EF4-FFF2-40B4-BE49-F238E27FC236}">
                <a16:creationId xmlns:a16="http://schemas.microsoft.com/office/drawing/2014/main" id="{B953E8D0-9AC7-EF13-001C-89A7F54FBDCF}"/>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r="52136" b="75767"/>
          <a:stretch/>
        </p:blipFill>
        <p:spPr>
          <a:xfrm>
            <a:off x="1607896" y="716300"/>
            <a:ext cx="10584104" cy="6141700"/>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49" imgH="349" progId="TCLayout.ActiveDocument.1">
                  <p:embed/>
                </p:oleObj>
              </mc:Choice>
              <mc:Fallback>
                <p:oleObj name="think-cell Slide" r:id="rId6"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8" name="Graphic 7">
            <a:extLst>
              <a:ext uri="{FF2B5EF4-FFF2-40B4-BE49-F238E27FC236}">
                <a16:creationId xmlns:a16="http://schemas.microsoft.com/office/drawing/2014/main" id="{CE3C21F8-4922-46B7-9A9E-A014A1C1EB70}"/>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95194" y="960656"/>
            <a:ext cx="1943762" cy="320400"/>
          </a:xfrm>
          <a:prstGeom prst="rect">
            <a:avLst/>
          </a:prstGeom>
        </p:spPr>
      </p:pic>
      <p:pic>
        <p:nvPicPr>
          <p:cNvPr id="15" name="Picture 14" descr="A colorful gears with lines and dots&#10;&#10;Description automatically generated with medium confidence">
            <a:extLst>
              <a:ext uri="{FF2B5EF4-FFF2-40B4-BE49-F238E27FC236}">
                <a16:creationId xmlns:a16="http://schemas.microsoft.com/office/drawing/2014/main" id="{7DAB0572-B9ED-E3AD-F60E-F0F13785C4B3}"/>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903048" y="1398494"/>
            <a:ext cx="4623142" cy="3651283"/>
          </a:xfrm>
          <a:prstGeom prst="rect">
            <a:avLst/>
          </a:prstGeom>
        </p:spPr>
      </p:pic>
      <p:sp>
        <p:nvSpPr>
          <p:cNvPr id="5" name="Text Placeholder 3">
            <a:extLst>
              <a:ext uri="{FF2B5EF4-FFF2-40B4-BE49-F238E27FC236}">
                <a16:creationId xmlns:a16="http://schemas.microsoft.com/office/drawing/2014/main" id="{EA373191-A42F-39CB-AB1B-1D2AE1854DB4}"/>
              </a:ext>
            </a:extLst>
          </p:cNvPr>
          <p:cNvSpPr>
            <a:spLocks noGrp="1"/>
          </p:cNvSpPr>
          <p:nvPr>
            <p:ph type="body" sz="quarter" idx="16" hasCustomPrompt="1"/>
          </p:nvPr>
        </p:nvSpPr>
        <p:spPr>
          <a:xfrm>
            <a:off x="738972" y="3358413"/>
            <a:ext cx="5261777"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10" name="Title 3">
            <a:extLst>
              <a:ext uri="{FF2B5EF4-FFF2-40B4-BE49-F238E27FC236}">
                <a16:creationId xmlns:a16="http://schemas.microsoft.com/office/drawing/2014/main" id="{74D70A19-7E72-B23A-0D1E-4EA2823C0BE3}"/>
              </a:ext>
            </a:extLst>
          </p:cNvPr>
          <p:cNvSpPr>
            <a:spLocks noGrp="1"/>
          </p:cNvSpPr>
          <p:nvPr>
            <p:ph type="title" hasCustomPrompt="1"/>
          </p:nvPr>
        </p:nvSpPr>
        <p:spPr>
          <a:xfrm>
            <a:off x="738973" y="2071045"/>
            <a:ext cx="5261778"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Chef title slide</a:t>
            </a:r>
            <a:endParaRPr lang="en-BG"/>
          </a:p>
        </p:txBody>
      </p:sp>
    </p:spTree>
    <p:extLst>
      <p:ext uri="{BB962C8B-B14F-4D97-AF65-F5344CB8AC3E}">
        <p14:creationId xmlns:p14="http://schemas.microsoft.com/office/powerpoint/2010/main" val="16518290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Product Slide - LoadMaster">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0C8D9F-B666-C27A-6F7C-FC0683AD1FE4}"/>
              </a:ext>
            </a:extLst>
          </p:cNvPr>
          <p:cNvPicPr>
            <a:picLocks noChangeAspect="1"/>
          </p:cNvPicPr>
          <p:nvPr userDrawn="1"/>
        </p:nvPicPr>
        <p:blipFill rotWithShape="1">
          <a:blip r:embed="rId3" cstate="screen">
            <a:alphaModFix amt="11000"/>
            <a:lum contrast="17000"/>
            <a:extLst>
              <a:ext uri="{28A0092B-C50C-407E-A947-70E740481C1C}">
                <a14:useLocalDpi xmlns:a14="http://schemas.microsoft.com/office/drawing/2010/main"/>
              </a:ext>
            </a:extLst>
          </a:blip>
          <a:srcRect l="20351" t="22539" r="36581" b="45964"/>
          <a:stretch/>
        </p:blipFill>
        <p:spPr>
          <a:xfrm>
            <a:off x="0" y="-1"/>
            <a:ext cx="12192000" cy="6858001"/>
          </a:xfrm>
          <a:prstGeom prst="rect">
            <a:avLst/>
          </a:prstGeom>
        </p:spPr>
      </p:pic>
      <p:pic>
        <p:nvPicPr>
          <p:cNvPr id="10" name="Graphic 9">
            <a:extLst>
              <a:ext uri="{FF2B5EF4-FFF2-40B4-BE49-F238E27FC236}">
                <a16:creationId xmlns:a16="http://schemas.microsoft.com/office/drawing/2014/main" id="{A78CBCE9-498D-4CB0-C0C1-442895B24D2A}"/>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r="56394" b="76564"/>
          <a:stretch/>
        </p:blipFill>
        <p:spPr>
          <a:xfrm>
            <a:off x="1058428" y="0"/>
            <a:ext cx="11133572" cy="6858000"/>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49" imgH="349" progId="TCLayout.ActiveDocument.1">
                  <p:embed/>
                </p:oleObj>
              </mc:Choice>
              <mc:Fallback>
                <p:oleObj name="think-cell Slide" r:id="rId6"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11" name="Graphic 10">
            <a:extLst>
              <a:ext uri="{FF2B5EF4-FFF2-40B4-BE49-F238E27FC236}">
                <a16:creationId xmlns:a16="http://schemas.microsoft.com/office/drawing/2014/main" id="{ED658FDB-2BF6-5493-B0A9-8FC332B87897}"/>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88160" y="956760"/>
            <a:ext cx="3461945" cy="321875"/>
          </a:xfrm>
          <a:prstGeom prst="rect">
            <a:avLst/>
          </a:prstGeom>
        </p:spPr>
      </p:pic>
      <p:pic>
        <p:nvPicPr>
          <p:cNvPr id="28" name="Graphic 27">
            <a:extLst>
              <a:ext uri="{FF2B5EF4-FFF2-40B4-BE49-F238E27FC236}">
                <a16:creationId xmlns:a16="http://schemas.microsoft.com/office/drawing/2014/main" id="{37F52133-D8B9-80D5-0714-272792A1CAB0}"/>
              </a:ext>
            </a:extLst>
          </p:cNvPr>
          <p:cNvPicPr>
            <a:picLocks noChangeAspect="1"/>
          </p:cNvPicPr>
          <p:nvPr userDrawn="1"/>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725866" y="1264567"/>
            <a:ext cx="4075239" cy="5057335"/>
          </a:xfrm>
          <a:prstGeom prst="rect">
            <a:avLst/>
          </a:prstGeom>
        </p:spPr>
      </p:pic>
      <p:sp>
        <p:nvSpPr>
          <p:cNvPr id="5" name="Text Placeholder 3">
            <a:extLst>
              <a:ext uri="{FF2B5EF4-FFF2-40B4-BE49-F238E27FC236}">
                <a16:creationId xmlns:a16="http://schemas.microsoft.com/office/drawing/2014/main" id="{33737722-DA71-E5B9-FC83-BCAB9843D2FA}"/>
              </a:ext>
            </a:extLst>
          </p:cNvPr>
          <p:cNvSpPr>
            <a:spLocks noGrp="1"/>
          </p:cNvSpPr>
          <p:nvPr>
            <p:ph type="body" sz="quarter" idx="16" hasCustomPrompt="1"/>
          </p:nvPr>
        </p:nvSpPr>
        <p:spPr>
          <a:xfrm>
            <a:off x="738972" y="3358413"/>
            <a:ext cx="5439576"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6" name="Title 3">
            <a:extLst>
              <a:ext uri="{FF2B5EF4-FFF2-40B4-BE49-F238E27FC236}">
                <a16:creationId xmlns:a16="http://schemas.microsoft.com/office/drawing/2014/main" id="{845BE316-78DE-75B6-394E-B0B8D8D31BAD}"/>
              </a:ext>
            </a:extLst>
          </p:cNvPr>
          <p:cNvSpPr>
            <a:spLocks noGrp="1"/>
          </p:cNvSpPr>
          <p:nvPr>
            <p:ph type="title" hasCustomPrompt="1"/>
          </p:nvPr>
        </p:nvSpPr>
        <p:spPr>
          <a:xfrm>
            <a:off x="738972" y="2071045"/>
            <a:ext cx="5439577"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a:t>
            </a:r>
            <a:r>
              <a:rPr lang="en-GB" err="1"/>
              <a:t>LoadMaster</a:t>
            </a:r>
            <a:r>
              <a:rPr lang="en-GB"/>
              <a:t> title slide</a:t>
            </a:r>
            <a:endParaRPr lang="en-BG"/>
          </a:p>
        </p:txBody>
      </p:sp>
    </p:spTree>
    <p:extLst>
      <p:ext uri="{BB962C8B-B14F-4D97-AF65-F5344CB8AC3E}">
        <p14:creationId xmlns:p14="http://schemas.microsoft.com/office/powerpoint/2010/main" val="41193774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Product Slide - Flowmon">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26C788F-F800-573E-EE00-DC5FA046DF13}"/>
              </a:ext>
            </a:extLst>
          </p:cNvPr>
          <p:cNvPicPr>
            <a:picLocks noChangeAspect="1"/>
          </p:cNvPicPr>
          <p:nvPr userDrawn="1"/>
        </p:nvPicPr>
        <p:blipFill rotWithShape="1">
          <a:blip r:embed="rId3" cstate="screen">
            <a:alphaModFix amt="60000"/>
            <a:extLst>
              <a:ext uri="{28A0092B-C50C-407E-A947-70E740481C1C}">
                <a14:useLocalDpi xmlns:a14="http://schemas.microsoft.com/office/drawing/2010/main"/>
              </a:ext>
            </a:extLst>
          </a:blip>
          <a:srcRect l="13336" t="8659" r="18284" b="41332"/>
          <a:stretch/>
        </p:blipFill>
        <p:spPr>
          <a:xfrm>
            <a:off x="0" y="-1"/>
            <a:ext cx="12192000" cy="6858001"/>
          </a:xfrm>
          <a:prstGeom prst="rect">
            <a:avLst/>
          </a:prstGeom>
        </p:spPr>
      </p:pic>
      <p:pic>
        <p:nvPicPr>
          <p:cNvPr id="10" name="Graphic 9">
            <a:extLst>
              <a:ext uri="{FF2B5EF4-FFF2-40B4-BE49-F238E27FC236}">
                <a16:creationId xmlns:a16="http://schemas.microsoft.com/office/drawing/2014/main" id="{1C2DF614-21E4-E799-E9E2-19B131DC460D}"/>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r="52995" b="75314"/>
          <a:stretch/>
        </p:blipFill>
        <p:spPr>
          <a:xfrm>
            <a:off x="1652145" y="489709"/>
            <a:ext cx="10539855" cy="6368292"/>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49" imgH="349" progId="TCLayout.ActiveDocument.1">
                  <p:embed/>
                </p:oleObj>
              </mc:Choice>
              <mc:Fallback>
                <p:oleObj name="think-cell Slide" r:id="rId6"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6" name="Graphic 5">
            <a:extLst>
              <a:ext uri="{FF2B5EF4-FFF2-40B4-BE49-F238E27FC236}">
                <a16:creationId xmlns:a16="http://schemas.microsoft.com/office/drawing/2014/main" id="{6140016C-9431-5015-0CB1-44E7605CA85F}"/>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91519" y="958524"/>
            <a:ext cx="2399439" cy="320400"/>
          </a:xfrm>
          <a:prstGeom prst="rect">
            <a:avLst/>
          </a:prstGeom>
        </p:spPr>
      </p:pic>
      <p:pic>
        <p:nvPicPr>
          <p:cNvPr id="14" name="Graphic 13">
            <a:extLst>
              <a:ext uri="{FF2B5EF4-FFF2-40B4-BE49-F238E27FC236}">
                <a16:creationId xmlns:a16="http://schemas.microsoft.com/office/drawing/2014/main" id="{66CDA619-DE16-B406-C2EA-511DDF41CC9C}"/>
              </a:ext>
            </a:extLst>
          </p:cNvPr>
          <p:cNvPicPr>
            <a:picLocks noChangeAspect="1"/>
          </p:cNvPicPr>
          <p:nvPr userDrawn="1"/>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490889" y="2194616"/>
            <a:ext cx="4874589" cy="3355595"/>
          </a:xfrm>
          <a:prstGeom prst="rect">
            <a:avLst/>
          </a:prstGeom>
        </p:spPr>
      </p:pic>
      <p:sp>
        <p:nvSpPr>
          <p:cNvPr id="5" name="Text Placeholder 3">
            <a:extLst>
              <a:ext uri="{FF2B5EF4-FFF2-40B4-BE49-F238E27FC236}">
                <a16:creationId xmlns:a16="http://schemas.microsoft.com/office/drawing/2014/main" id="{8D2FA3A1-3726-E168-446A-891C2CD65FE5}"/>
              </a:ext>
            </a:extLst>
          </p:cNvPr>
          <p:cNvSpPr>
            <a:spLocks noGrp="1"/>
          </p:cNvSpPr>
          <p:nvPr>
            <p:ph type="body" sz="quarter" idx="16" hasCustomPrompt="1"/>
          </p:nvPr>
        </p:nvSpPr>
        <p:spPr>
          <a:xfrm>
            <a:off x="738972" y="3358413"/>
            <a:ext cx="5261777"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8" name="Title 3">
            <a:extLst>
              <a:ext uri="{FF2B5EF4-FFF2-40B4-BE49-F238E27FC236}">
                <a16:creationId xmlns:a16="http://schemas.microsoft.com/office/drawing/2014/main" id="{EA05B20C-1535-804D-A4D5-6B206F522DB4}"/>
              </a:ext>
            </a:extLst>
          </p:cNvPr>
          <p:cNvSpPr>
            <a:spLocks noGrp="1"/>
          </p:cNvSpPr>
          <p:nvPr>
            <p:ph type="title" hasCustomPrompt="1"/>
          </p:nvPr>
        </p:nvSpPr>
        <p:spPr>
          <a:xfrm>
            <a:off x="738973" y="2071045"/>
            <a:ext cx="5261778"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a:t>
            </a:r>
            <a:r>
              <a:rPr lang="en-GB" err="1"/>
              <a:t>Flowmon</a:t>
            </a:r>
            <a:r>
              <a:rPr lang="en-GB"/>
              <a:t> title slide</a:t>
            </a:r>
            <a:endParaRPr lang="en-BG"/>
          </a:p>
        </p:txBody>
      </p:sp>
    </p:spTree>
    <p:extLst>
      <p:ext uri="{BB962C8B-B14F-4D97-AF65-F5344CB8AC3E}">
        <p14:creationId xmlns:p14="http://schemas.microsoft.com/office/powerpoint/2010/main" val="34428959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Product Slide - WhatsUp Go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821DFF-6A5A-61F7-937D-D2B7D21EA7BD}"/>
              </a:ext>
            </a:extLst>
          </p:cNvPr>
          <p:cNvPicPr>
            <a:picLocks noChangeAspect="1"/>
          </p:cNvPicPr>
          <p:nvPr userDrawn="1"/>
        </p:nvPicPr>
        <p:blipFill rotWithShape="1">
          <a:blip r:embed="rId3" cstate="screen">
            <a:alphaModFix amt="70000"/>
            <a:extLst>
              <a:ext uri="{28A0092B-C50C-407E-A947-70E740481C1C}">
                <a14:useLocalDpi xmlns:a14="http://schemas.microsoft.com/office/drawing/2010/main"/>
              </a:ext>
            </a:extLst>
          </a:blip>
          <a:srcRect l="13336" t="8659" r="18284" b="41332"/>
          <a:stretch/>
        </p:blipFill>
        <p:spPr>
          <a:xfrm>
            <a:off x="0" y="-1"/>
            <a:ext cx="12192000" cy="6858001"/>
          </a:xfrm>
          <a:prstGeom prst="rect">
            <a:avLst/>
          </a:prstGeom>
        </p:spPr>
      </p:pic>
      <p:pic>
        <p:nvPicPr>
          <p:cNvPr id="5" name="Graphic 4">
            <a:extLst>
              <a:ext uri="{FF2B5EF4-FFF2-40B4-BE49-F238E27FC236}">
                <a16:creationId xmlns:a16="http://schemas.microsoft.com/office/drawing/2014/main" id="{2FA95362-08B9-A5A6-D0CA-9E054A56BA33}"/>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r="50752" b="74948"/>
          <a:stretch/>
        </p:blipFill>
        <p:spPr>
          <a:xfrm>
            <a:off x="1774015" y="759879"/>
            <a:ext cx="10417986" cy="6098121"/>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49" imgH="349" progId="TCLayout.ActiveDocument.1">
                  <p:embed/>
                </p:oleObj>
              </mc:Choice>
              <mc:Fallback>
                <p:oleObj name="think-cell Slide" r:id="rId6"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10" name="Graphic 9">
            <a:extLst>
              <a:ext uri="{FF2B5EF4-FFF2-40B4-BE49-F238E27FC236}">
                <a16:creationId xmlns:a16="http://schemas.microsoft.com/office/drawing/2014/main" id="{684500C3-5D01-CCFB-C6CF-1C2646346F56}"/>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97697" y="956532"/>
            <a:ext cx="2904960" cy="320400"/>
          </a:xfrm>
          <a:prstGeom prst="rect">
            <a:avLst/>
          </a:prstGeom>
        </p:spPr>
      </p:pic>
      <p:pic>
        <p:nvPicPr>
          <p:cNvPr id="17" name="Picture 16">
            <a:extLst>
              <a:ext uri="{FF2B5EF4-FFF2-40B4-BE49-F238E27FC236}">
                <a16:creationId xmlns:a16="http://schemas.microsoft.com/office/drawing/2014/main" id="{C2372DCE-8110-6F40-EBB4-FA94D9D35114}"/>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686362" y="1594770"/>
            <a:ext cx="4464237" cy="3866662"/>
          </a:xfrm>
          <a:prstGeom prst="rect">
            <a:avLst/>
          </a:prstGeom>
        </p:spPr>
      </p:pic>
      <p:sp>
        <p:nvSpPr>
          <p:cNvPr id="6" name="Text Placeholder 3">
            <a:extLst>
              <a:ext uri="{FF2B5EF4-FFF2-40B4-BE49-F238E27FC236}">
                <a16:creationId xmlns:a16="http://schemas.microsoft.com/office/drawing/2014/main" id="{B6E203A5-6235-3DCD-E2B6-DA5F00271DAC}"/>
              </a:ext>
            </a:extLst>
          </p:cNvPr>
          <p:cNvSpPr>
            <a:spLocks noGrp="1"/>
          </p:cNvSpPr>
          <p:nvPr>
            <p:ph type="body" sz="quarter" idx="16" hasCustomPrompt="1"/>
          </p:nvPr>
        </p:nvSpPr>
        <p:spPr>
          <a:xfrm>
            <a:off x="738972" y="3358413"/>
            <a:ext cx="5605555" cy="674687"/>
          </a:xfrm>
        </p:spPr>
        <p:txBody>
          <a:bodyPr/>
          <a:lstStyle>
            <a:lvl1pPr marL="0" indent="0">
              <a:lnSpc>
                <a:spcPct val="114000"/>
              </a:lnSpc>
              <a:buNone/>
              <a:defRPr sz="2800">
                <a:solidFill>
                  <a:schemeClr val="tx1">
                    <a:lumMod val="50000"/>
                    <a:lumOff val="50000"/>
                  </a:schemeClr>
                </a:solidFill>
              </a:defRPr>
            </a:lvl1pPr>
          </a:lstStyle>
          <a:p>
            <a:pPr lvl="0"/>
            <a:r>
              <a:rPr lang="en-GB"/>
              <a:t>Subtitle</a:t>
            </a:r>
            <a:endParaRPr lang="en-BG"/>
          </a:p>
        </p:txBody>
      </p:sp>
      <p:sp>
        <p:nvSpPr>
          <p:cNvPr id="8" name="Title 3">
            <a:extLst>
              <a:ext uri="{FF2B5EF4-FFF2-40B4-BE49-F238E27FC236}">
                <a16:creationId xmlns:a16="http://schemas.microsoft.com/office/drawing/2014/main" id="{99130514-AFC9-AA59-D051-3DD512BF888A}"/>
              </a:ext>
            </a:extLst>
          </p:cNvPr>
          <p:cNvSpPr>
            <a:spLocks noGrp="1"/>
          </p:cNvSpPr>
          <p:nvPr>
            <p:ph type="title" hasCustomPrompt="1"/>
          </p:nvPr>
        </p:nvSpPr>
        <p:spPr>
          <a:xfrm>
            <a:off x="738973" y="2071045"/>
            <a:ext cx="5605556"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GB"/>
              <a:t>Click to edit </a:t>
            </a:r>
            <a:r>
              <a:rPr lang="en-GB" err="1"/>
              <a:t>WhatsUp</a:t>
            </a:r>
            <a:r>
              <a:rPr lang="en-GB"/>
              <a:t> Gold title slide</a:t>
            </a:r>
            <a:endParaRPr lang="en-BG"/>
          </a:p>
        </p:txBody>
      </p:sp>
    </p:spTree>
    <p:extLst>
      <p:ext uri="{BB962C8B-B14F-4D97-AF65-F5344CB8AC3E}">
        <p14:creationId xmlns:p14="http://schemas.microsoft.com/office/powerpoint/2010/main" val="376987774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1_Closing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3A64ED-6E44-CE40-884C-C1F33608612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730519" y="2877420"/>
            <a:ext cx="4730962" cy="1103159"/>
          </a:xfrm>
          <a:prstGeom prst="rect">
            <a:avLst/>
          </a:prstGeom>
        </p:spPr>
      </p:pic>
    </p:spTree>
    <p:extLst>
      <p:ext uri="{BB962C8B-B14F-4D97-AF65-F5344CB8AC3E}">
        <p14:creationId xmlns:p14="http://schemas.microsoft.com/office/powerpoint/2010/main" val="1418470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Closing Slide Video">
    <p:spTree>
      <p:nvGrpSpPr>
        <p:cNvPr id="1" name=""/>
        <p:cNvGrpSpPr/>
        <p:nvPr/>
      </p:nvGrpSpPr>
      <p:grpSpPr>
        <a:xfrm>
          <a:off x="0" y="0"/>
          <a:ext cx="0" cy="0"/>
          <a:chOff x="0" y="0"/>
          <a:chExt cx="0" cy="0"/>
        </a:xfrm>
      </p:grpSpPr>
      <p:pic>
        <p:nvPicPr>
          <p:cNvPr id="2" name="Progress Outro no text.mp4" descr="Progress Outro no text.mp4">
            <a:hlinkClick r:id="" action="ppaction://media"/>
            <a:extLst>
              <a:ext uri="{FF2B5EF4-FFF2-40B4-BE49-F238E27FC236}">
                <a16:creationId xmlns:a16="http://schemas.microsoft.com/office/drawing/2014/main" id="{5A546D01-834F-CB40-93EC-185C473ACE2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BABA8C2F-EEB5-964C-B283-39542BF4C40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730519" y="2877420"/>
            <a:ext cx="4730962" cy="1103159"/>
          </a:xfrm>
          <a:prstGeom prst="rect">
            <a:avLst/>
          </a:prstGeom>
        </p:spPr>
      </p:pic>
    </p:spTree>
    <p:extLst>
      <p:ext uri="{BB962C8B-B14F-4D97-AF65-F5344CB8AC3E}">
        <p14:creationId xmlns:p14="http://schemas.microsoft.com/office/powerpoint/2010/main" val="223711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mediacall" presetSubtype="0" fill="hold" nodeType="withEffect">
                                  <p:stCondLst>
                                    <p:cond delay="0"/>
                                  </p:stCondLst>
                                  <p:childTnLst>
                                    <p:cmd type="call" cmd="playFrom(0.0)">
                                      <p:cBhvr>
                                        <p:cTn id="8" dur="60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2"/>
                </p:tgtEl>
              </p:cMediaNode>
            </p:video>
          </p:childTnLst>
        </p:cTn>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DEFAULT">
  <p:cSld name="DEFAULT">
    <p:bg>
      <p:bgPr>
        <a:solidFill>
          <a:schemeClr val="lt1"/>
        </a:solidFill>
        <a:effectLst/>
      </p:bgPr>
    </p:bg>
    <p:spTree>
      <p:nvGrpSpPr>
        <p:cNvPr id="1" name="Shape 51"/>
        <p:cNvGrpSpPr/>
        <p:nvPr/>
      </p:nvGrpSpPr>
      <p:grpSpPr>
        <a:xfrm>
          <a:off x="0" y="0"/>
          <a:ext cx="0" cy="0"/>
          <a:chOff x="0" y="0"/>
          <a:chExt cx="0" cy="0"/>
        </a:xfrm>
      </p:grpSpPr>
    </p:spTree>
    <p:extLst>
      <p:ext uri="{BB962C8B-B14F-4D97-AF65-F5344CB8AC3E}">
        <p14:creationId xmlns:p14="http://schemas.microsoft.com/office/powerpoint/2010/main" val="15826009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Layout 1">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AFD94275-EC93-C87A-6BBB-425F15188230}"/>
              </a:ext>
              <a:ext uri="{C183D7F6-B498-43B3-948B-1728B52AA6E4}">
                <adec:decorative xmlns:adec="http://schemas.microsoft.com/office/drawing/2017/decorative" val="1"/>
              </a:ext>
            </a:extLst>
          </p:cNvPr>
          <p:cNvSpPr/>
          <p:nvPr userDrawn="1"/>
        </p:nvSpPr>
        <p:spPr>
          <a:xfrm>
            <a:off x="7199519" y="2688324"/>
            <a:ext cx="840963" cy="840963"/>
          </a:xfrm>
          <a:prstGeom prst="ellipse">
            <a:avLst/>
          </a:prstGeom>
          <a:solidFill>
            <a:schemeClr val="accent3">
              <a:lumMod val="40000"/>
              <a:lumOff val="6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4" name="Oval 3">
            <a:extLst>
              <a:ext uri="{FF2B5EF4-FFF2-40B4-BE49-F238E27FC236}">
                <a16:creationId xmlns:a16="http://schemas.microsoft.com/office/drawing/2014/main" id="{667DDEA5-75C4-FF17-3A23-7ECAF0CD4B61}"/>
              </a:ext>
              <a:ext uri="{C183D7F6-B498-43B3-948B-1728B52AA6E4}">
                <adec:decorative xmlns:adec="http://schemas.microsoft.com/office/drawing/2017/decorative" val="1"/>
              </a:ext>
            </a:extLst>
          </p:cNvPr>
          <p:cNvSpPr/>
          <p:nvPr userDrawn="1"/>
        </p:nvSpPr>
        <p:spPr>
          <a:xfrm>
            <a:off x="10247518" y="2688324"/>
            <a:ext cx="840963" cy="840963"/>
          </a:xfrm>
          <a:prstGeom prst="ellipse">
            <a:avLst/>
          </a:prstGeom>
          <a:solidFill>
            <a:schemeClr val="accent3">
              <a:lumMod val="60000"/>
              <a:lumOff val="4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EBE36D08-1D47-1B17-EFCA-4F96B6E713C3}"/>
              </a:ext>
              <a:ext uri="{C183D7F6-B498-43B3-948B-1728B52AA6E4}">
                <adec:decorative xmlns:adec="http://schemas.microsoft.com/office/drawing/2017/decorative" val="1"/>
              </a:ext>
            </a:extLst>
          </p:cNvPr>
          <p:cNvSpPr/>
          <p:nvPr userDrawn="1"/>
        </p:nvSpPr>
        <p:spPr>
          <a:xfrm>
            <a:off x="4151519" y="2688324"/>
            <a:ext cx="840963" cy="840963"/>
          </a:xfrm>
          <a:prstGeom prst="ellipse">
            <a:avLst/>
          </a:prstGeom>
          <a:solidFill>
            <a:schemeClr val="accent6">
              <a:lumMod val="40000"/>
              <a:lumOff val="6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A0E23803-C97E-0679-3488-8C245D767955}"/>
              </a:ext>
              <a:ext uri="{C183D7F6-B498-43B3-948B-1728B52AA6E4}">
                <adec:decorative xmlns:adec="http://schemas.microsoft.com/office/drawing/2017/decorative" val="1"/>
              </a:ext>
            </a:extLst>
          </p:cNvPr>
          <p:cNvSpPr/>
          <p:nvPr userDrawn="1"/>
        </p:nvSpPr>
        <p:spPr>
          <a:xfrm>
            <a:off x="1098662" y="2688324"/>
            <a:ext cx="840963" cy="840963"/>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DFE23D0-0FF0-42C6-B15F-A719DFDD5264}"/>
              </a:ext>
            </a:extLst>
          </p:cNvPr>
          <p:cNvSpPr>
            <a:spLocks noGrp="1"/>
          </p:cNvSpPr>
          <p:nvPr>
            <p:ph type="title" hasCustomPrompt="1"/>
          </p:nvPr>
        </p:nvSpPr>
        <p:spPr>
          <a:xfrm>
            <a:off x="230124" y="457199"/>
            <a:ext cx="11731752" cy="1164565"/>
          </a:xfrm>
        </p:spPr>
        <p:txBody>
          <a:bodyPr/>
          <a:lstStyle>
            <a:lvl1pPr>
              <a:defRPr/>
            </a:lvl1pPr>
          </a:lstStyle>
          <a:p>
            <a:r>
              <a:rPr lang="en-US" dirty="0"/>
              <a:t>Click to add title</a:t>
            </a:r>
          </a:p>
        </p:txBody>
      </p:sp>
      <p:sp>
        <p:nvSpPr>
          <p:cNvPr id="35" name="Picture Placeholder 34">
            <a:extLst>
              <a:ext uri="{FF2B5EF4-FFF2-40B4-BE49-F238E27FC236}">
                <a16:creationId xmlns:a16="http://schemas.microsoft.com/office/drawing/2014/main" id="{EAA216C1-AB2E-40F5-9FEB-99A051529BBC}"/>
              </a:ext>
            </a:extLst>
          </p:cNvPr>
          <p:cNvSpPr>
            <a:spLocks noGrp="1"/>
          </p:cNvSpPr>
          <p:nvPr>
            <p:ph type="pic" sz="quarter" idx="10"/>
          </p:nvPr>
        </p:nvSpPr>
        <p:spPr>
          <a:xfrm>
            <a:off x="1361591" y="2616354"/>
            <a:ext cx="887413" cy="889000"/>
          </a:xfrm>
        </p:spPr>
        <p:txBody>
          <a:bodyPr>
            <a:normAutofit/>
          </a:bodyPr>
          <a:lstStyle>
            <a:lvl1pPr marL="0" indent="0" algn="ctr">
              <a:buNone/>
              <a:defRPr sz="900"/>
            </a:lvl1pPr>
          </a:lstStyle>
          <a:p>
            <a:r>
              <a:rPr lang="en-US" dirty="0"/>
              <a:t>Click icon to add picture</a:t>
            </a:r>
          </a:p>
        </p:txBody>
      </p:sp>
      <p:sp>
        <p:nvSpPr>
          <p:cNvPr id="47" name="Text Placeholder 46">
            <a:extLst>
              <a:ext uri="{FF2B5EF4-FFF2-40B4-BE49-F238E27FC236}">
                <a16:creationId xmlns:a16="http://schemas.microsoft.com/office/drawing/2014/main" id="{ED77457B-088A-4D58-BA8E-B758F3A6A0B0}"/>
              </a:ext>
            </a:extLst>
          </p:cNvPr>
          <p:cNvSpPr>
            <a:spLocks noGrp="1"/>
          </p:cNvSpPr>
          <p:nvPr>
            <p:ph type="body" sz="quarter" idx="18" hasCustomPrompt="1"/>
          </p:nvPr>
        </p:nvSpPr>
        <p:spPr>
          <a:xfrm>
            <a:off x="233457" y="4019516"/>
            <a:ext cx="2585943" cy="369311"/>
          </a:xfrm>
        </p:spPr>
        <p:txBody>
          <a:bodyPr>
            <a:noAutofit/>
          </a:bodyPr>
          <a:lstStyle>
            <a:lvl1pPr marL="0" indent="0" algn="ctr">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add text</a:t>
            </a:r>
          </a:p>
        </p:txBody>
      </p:sp>
      <p:sp>
        <p:nvSpPr>
          <p:cNvPr id="40" name="Text Placeholder 39">
            <a:extLst>
              <a:ext uri="{FF2B5EF4-FFF2-40B4-BE49-F238E27FC236}">
                <a16:creationId xmlns:a16="http://schemas.microsoft.com/office/drawing/2014/main" id="{26074907-686A-4144-BB8F-791A360F4CA9}"/>
              </a:ext>
            </a:extLst>
          </p:cNvPr>
          <p:cNvSpPr>
            <a:spLocks noGrp="1"/>
          </p:cNvSpPr>
          <p:nvPr>
            <p:ph type="body" sz="quarter" idx="14" hasCustomPrompt="1"/>
          </p:nvPr>
        </p:nvSpPr>
        <p:spPr>
          <a:xfrm>
            <a:off x="439643" y="4491306"/>
            <a:ext cx="2158999" cy="601662"/>
          </a:xfrm>
        </p:spPr>
        <p:txBody>
          <a:bodyPr>
            <a:noAutofit/>
          </a:bodyPr>
          <a:lstStyle>
            <a:lvl1pPr marL="0" indent="0" algn="ctr">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dirty="0"/>
              <a:t>Click to add text</a:t>
            </a:r>
          </a:p>
        </p:txBody>
      </p:sp>
      <p:sp>
        <p:nvSpPr>
          <p:cNvPr id="36" name="Picture Placeholder 34">
            <a:extLst>
              <a:ext uri="{FF2B5EF4-FFF2-40B4-BE49-F238E27FC236}">
                <a16:creationId xmlns:a16="http://schemas.microsoft.com/office/drawing/2014/main" id="{FAEA8B42-3F7F-41AD-BABE-4EEB23482AE7}"/>
              </a:ext>
            </a:extLst>
          </p:cNvPr>
          <p:cNvSpPr>
            <a:spLocks noGrp="1"/>
          </p:cNvSpPr>
          <p:nvPr>
            <p:ph type="pic" sz="quarter" idx="11"/>
          </p:nvPr>
        </p:nvSpPr>
        <p:spPr>
          <a:xfrm>
            <a:off x="4420929" y="2616354"/>
            <a:ext cx="887413" cy="889000"/>
          </a:xfrm>
        </p:spPr>
        <p:txBody>
          <a:bodyPr>
            <a:normAutofit/>
          </a:bodyPr>
          <a:lstStyle>
            <a:lvl1pPr marL="0" indent="0" algn="ctr">
              <a:buNone/>
              <a:defRPr sz="900"/>
            </a:lvl1pPr>
          </a:lstStyle>
          <a:p>
            <a:r>
              <a:rPr lang="en-US" dirty="0"/>
              <a:t>Click icon to add picture</a:t>
            </a:r>
          </a:p>
        </p:txBody>
      </p:sp>
      <p:sp>
        <p:nvSpPr>
          <p:cNvPr id="48" name="Text Placeholder 46">
            <a:extLst>
              <a:ext uri="{FF2B5EF4-FFF2-40B4-BE49-F238E27FC236}">
                <a16:creationId xmlns:a16="http://schemas.microsoft.com/office/drawing/2014/main" id="{DD29B92B-5D6C-4077-8F1A-743E03C13A11}"/>
              </a:ext>
            </a:extLst>
          </p:cNvPr>
          <p:cNvSpPr>
            <a:spLocks noGrp="1"/>
          </p:cNvSpPr>
          <p:nvPr>
            <p:ph type="body" sz="quarter" idx="19" hasCustomPrompt="1"/>
          </p:nvPr>
        </p:nvSpPr>
        <p:spPr>
          <a:xfrm>
            <a:off x="3281457" y="4019516"/>
            <a:ext cx="2585943" cy="369311"/>
          </a:xfrm>
        </p:spPr>
        <p:txBody>
          <a:bodyPr>
            <a:noAutofit/>
          </a:bodyPr>
          <a:lstStyle>
            <a:lvl1pPr marL="0" indent="0" algn="ctr">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add text</a:t>
            </a:r>
          </a:p>
        </p:txBody>
      </p:sp>
      <p:sp>
        <p:nvSpPr>
          <p:cNvPr id="41" name="Text Placeholder 39">
            <a:extLst>
              <a:ext uri="{FF2B5EF4-FFF2-40B4-BE49-F238E27FC236}">
                <a16:creationId xmlns:a16="http://schemas.microsoft.com/office/drawing/2014/main" id="{008E0623-EC20-45C5-91A6-0F11089BC4D6}"/>
              </a:ext>
            </a:extLst>
          </p:cNvPr>
          <p:cNvSpPr>
            <a:spLocks noGrp="1"/>
          </p:cNvSpPr>
          <p:nvPr>
            <p:ph type="body" sz="quarter" idx="15" hasCustomPrompt="1"/>
          </p:nvPr>
        </p:nvSpPr>
        <p:spPr>
          <a:xfrm>
            <a:off x="3580136" y="4491306"/>
            <a:ext cx="1983726" cy="601662"/>
          </a:xfrm>
        </p:spPr>
        <p:txBody>
          <a:bodyPr>
            <a:noAutofit/>
          </a:bodyPr>
          <a:lstStyle>
            <a:lvl1pPr marL="0" indent="0" algn="ctr">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dirty="0"/>
              <a:t>Click to add text</a:t>
            </a:r>
          </a:p>
        </p:txBody>
      </p:sp>
      <p:sp>
        <p:nvSpPr>
          <p:cNvPr id="37" name="Picture Placeholder 34">
            <a:extLst>
              <a:ext uri="{FF2B5EF4-FFF2-40B4-BE49-F238E27FC236}">
                <a16:creationId xmlns:a16="http://schemas.microsoft.com/office/drawing/2014/main" id="{7567D676-2C80-4141-893B-11FCC59F8435}"/>
              </a:ext>
            </a:extLst>
          </p:cNvPr>
          <p:cNvSpPr>
            <a:spLocks noGrp="1"/>
          </p:cNvSpPr>
          <p:nvPr>
            <p:ph type="pic" sz="quarter" idx="12"/>
          </p:nvPr>
        </p:nvSpPr>
        <p:spPr>
          <a:xfrm>
            <a:off x="7407299" y="2616354"/>
            <a:ext cx="887413" cy="889000"/>
          </a:xfrm>
        </p:spPr>
        <p:txBody>
          <a:bodyPr>
            <a:normAutofit/>
          </a:bodyPr>
          <a:lstStyle>
            <a:lvl1pPr marL="0" indent="0" algn="ctr">
              <a:buNone/>
              <a:defRPr sz="900"/>
            </a:lvl1pPr>
          </a:lstStyle>
          <a:p>
            <a:r>
              <a:rPr lang="en-US" dirty="0"/>
              <a:t>Click icon to add picture</a:t>
            </a:r>
          </a:p>
        </p:txBody>
      </p:sp>
      <p:sp>
        <p:nvSpPr>
          <p:cNvPr id="49" name="Text Placeholder 46">
            <a:extLst>
              <a:ext uri="{FF2B5EF4-FFF2-40B4-BE49-F238E27FC236}">
                <a16:creationId xmlns:a16="http://schemas.microsoft.com/office/drawing/2014/main" id="{13F3E81B-98F9-43EF-B142-E08146C84EC6}"/>
              </a:ext>
            </a:extLst>
          </p:cNvPr>
          <p:cNvSpPr>
            <a:spLocks noGrp="1"/>
          </p:cNvSpPr>
          <p:nvPr>
            <p:ph type="body" sz="quarter" idx="20" hasCustomPrompt="1"/>
          </p:nvPr>
        </p:nvSpPr>
        <p:spPr>
          <a:xfrm>
            <a:off x="6326144" y="4019516"/>
            <a:ext cx="2585943" cy="369311"/>
          </a:xfrm>
        </p:spPr>
        <p:txBody>
          <a:bodyPr>
            <a:noAutofit/>
          </a:bodyPr>
          <a:lstStyle>
            <a:lvl1pPr marL="0" indent="0" algn="ctr">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add text</a:t>
            </a:r>
          </a:p>
        </p:txBody>
      </p:sp>
      <p:sp>
        <p:nvSpPr>
          <p:cNvPr id="44" name="Text Placeholder 39">
            <a:extLst>
              <a:ext uri="{FF2B5EF4-FFF2-40B4-BE49-F238E27FC236}">
                <a16:creationId xmlns:a16="http://schemas.microsoft.com/office/drawing/2014/main" id="{61293D0A-B2E6-4C99-A936-14475FCCE59B}"/>
              </a:ext>
            </a:extLst>
          </p:cNvPr>
          <p:cNvSpPr>
            <a:spLocks noGrp="1"/>
          </p:cNvSpPr>
          <p:nvPr>
            <p:ph type="body" sz="quarter" idx="16" hasCustomPrompt="1"/>
          </p:nvPr>
        </p:nvSpPr>
        <p:spPr>
          <a:xfrm>
            <a:off x="6628138" y="4491306"/>
            <a:ext cx="1983726" cy="601662"/>
          </a:xfrm>
        </p:spPr>
        <p:txBody>
          <a:bodyPr>
            <a:noAutofit/>
          </a:bodyPr>
          <a:lstStyle>
            <a:lvl1pPr marL="0" indent="0" algn="ctr">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dirty="0"/>
              <a:t>Click to add text</a:t>
            </a:r>
          </a:p>
        </p:txBody>
      </p:sp>
      <p:sp>
        <p:nvSpPr>
          <p:cNvPr id="38" name="Picture Placeholder 34">
            <a:extLst>
              <a:ext uri="{FF2B5EF4-FFF2-40B4-BE49-F238E27FC236}">
                <a16:creationId xmlns:a16="http://schemas.microsoft.com/office/drawing/2014/main" id="{6F952DCC-32A4-47A9-94B1-DD217C6081C8}"/>
              </a:ext>
            </a:extLst>
          </p:cNvPr>
          <p:cNvSpPr>
            <a:spLocks noGrp="1"/>
          </p:cNvSpPr>
          <p:nvPr>
            <p:ph type="pic" sz="quarter" idx="13"/>
          </p:nvPr>
        </p:nvSpPr>
        <p:spPr>
          <a:xfrm>
            <a:off x="10456949" y="2616354"/>
            <a:ext cx="887413" cy="889000"/>
          </a:xfrm>
        </p:spPr>
        <p:txBody>
          <a:bodyPr>
            <a:normAutofit/>
          </a:bodyPr>
          <a:lstStyle>
            <a:lvl1pPr marL="0" indent="0" algn="ctr">
              <a:buNone/>
              <a:defRPr sz="900"/>
            </a:lvl1pPr>
          </a:lstStyle>
          <a:p>
            <a:r>
              <a:rPr lang="en-US" dirty="0"/>
              <a:t>Click icon to add picture</a:t>
            </a:r>
          </a:p>
        </p:txBody>
      </p:sp>
      <p:sp>
        <p:nvSpPr>
          <p:cNvPr id="50" name="Text Placeholder 46">
            <a:extLst>
              <a:ext uri="{FF2B5EF4-FFF2-40B4-BE49-F238E27FC236}">
                <a16:creationId xmlns:a16="http://schemas.microsoft.com/office/drawing/2014/main" id="{DBC70D5F-BACB-4A84-A4D0-71ECD4393E28}"/>
              </a:ext>
            </a:extLst>
          </p:cNvPr>
          <p:cNvSpPr>
            <a:spLocks noGrp="1"/>
          </p:cNvSpPr>
          <p:nvPr>
            <p:ph type="body" sz="quarter" idx="21" hasCustomPrompt="1"/>
          </p:nvPr>
        </p:nvSpPr>
        <p:spPr>
          <a:xfrm>
            <a:off x="9374144" y="4019516"/>
            <a:ext cx="2585943" cy="369311"/>
          </a:xfrm>
        </p:spPr>
        <p:txBody>
          <a:bodyPr>
            <a:noAutofit/>
          </a:bodyPr>
          <a:lstStyle>
            <a:lvl1pPr marL="0" indent="0" algn="ctr">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add text</a:t>
            </a:r>
          </a:p>
        </p:txBody>
      </p:sp>
      <p:sp>
        <p:nvSpPr>
          <p:cNvPr id="45" name="Text Placeholder 39">
            <a:extLst>
              <a:ext uri="{FF2B5EF4-FFF2-40B4-BE49-F238E27FC236}">
                <a16:creationId xmlns:a16="http://schemas.microsoft.com/office/drawing/2014/main" id="{1527FC22-EC4A-4577-9F30-4B76AC7BCE0A}"/>
              </a:ext>
            </a:extLst>
          </p:cNvPr>
          <p:cNvSpPr>
            <a:spLocks noGrp="1"/>
          </p:cNvSpPr>
          <p:nvPr>
            <p:ph type="body" sz="quarter" idx="17" hasCustomPrompt="1"/>
          </p:nvPr>
        </p:nvSpPr>
        <p:spPr>
          <a:xfrm>
            <a:off x="9676136" y="4491306"/>
            <a:ext cx="1983726" cy="601662"/>
          </a:xfrm>
        </p:spPr>
        <p:txBody>
          <a:bodyPr>
            <a:noAutofit/>
          </a:bodyPr>
          <a:lstStyle>
            <a:lvl1pPr marL="0" indent="0" algn="ctr">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dirty="0"/>
              <a:t>Click to add text</a:t>
            </a:r>
          </a:p>
        </p:txBody>
      </p:sp>
      <p:grpSp>
        <p:nvGrpSpPr>
          <p:cNvPr id="12" name="Group 11">
            <a:extLst>
              <a:ext uri="{FF2B5EF4-FFF2-40B4-BE49-F238E27FC236}">
                <a16:creationId xmlns:a16="http://schemas.microsoft.com/office/drawing/2014/main" id="{B43A5E61-4930-643F-C870-0B885BD5D193}"/>
              </a:ext>
              <a:ext uri="{C183D7F6-B498-43B3-948B-1728B52AA6E4}">
                <adec:decorative xmlns:adec="http://schemas.microsoft.com/office/drawing/2017/decorative" val="1"/>
              </a:ext>
            </a:extLst>
          </p:cNvPr>
          <p:cNvGrpSpPr/>
          <p:nvPr userDrawn="1"/>
        </p:nvGrpSpPr>
        <p:grpSpPr>
          <a:xfrm>
            <a:off x="1434661" y="3748073"/>
            <a:ext cx="9317820" cy="168964"/>
            <a:chOff x="1434661" y="3748073"/>
            <a:chExt cx="9317820" cy="168964"/>
          </a:xfrm>
        </p:grpSpPr>
        <p:cxnSp>
          <p:nvCxnSpPr>
            <p:cNvPr id="7" name="Straight Connector 6">
              <a:extLst>
                <a:ext uri="{FF2B5EF4-FFF2-40B4-BE49-F238E27FC236}">
                  <a16:creationId xmlns:a16="http://schemas.microsoft.com/office/drawing/2014/main" id="{9C0B5E23-017C-98F8-56D6-A44D68237192}"/>
                </a:ext>
                <a:ext uri="{C183D7F6-B498-43B3-948B-1728B52AA6E4}">
                  <adec:decorative xmlns:adec="http://schemas.microsoft.com/office/drawing/2017/decorative" val="1"/>
                </a:ext>
              </a:extLst>
            </p:cNvPr>
            <p:cNvCxnSpPr>
              <a:cxnSpLocks/>
              <a:stCxn id="11" idx="6"/>
              <a:endCxn id="8" idx="2"/>
            </p:cNvCxnSpPr>
            <p:nvPr userDrawn="1"/>
          </p:nvCxnSpPr>
          <p:spPr>
            <a:xfrm flipH="1">
              <a:off x="1434661" y="3832555"/>
              <a:ext cx="9317820" cy="0"/>
            </a:xfrm>
            <a:prstGeom prst="line">
              <a:avLst/>
            </a:prstGeom>
            <a:ln w="28575">
              <a:solidFill>
                <a:schemeClr val="tx1"/>
              </a:solidFill>
            </a:ln>
          </p:spPr>
          <p:style>
            <a:lnRef idx="1">
              <a:schemeClr val="accent2"/>
            </a:lnRef>
            <a:fillRef idx="0">
              <a:schemeClr val="accent2"/>
            </a:fillRef>
            <a:effectRef idx="0">
              <a:schemeClr val="accent2"/>
            </a:effectRef>
            <a:fontRef idx="minor">
              <a:schemeClr val="tx1"/>
            </a:fontRef>
          </p:style>
        </p:cxnSp>
        <p:sp>
          <p:nvSpPr>
            <p:cNvPr id="8" name="Oval 7" descr="timeline markers">
              <a:extLst>
                <a:ext uri="{FF2B5EF4-FFF2-40B4-BE49-F238E27FC236}">
                  <a16:creationId xmlns:a16="http://schemas.microsoft.com/office/drawing/2014/main" id="{C9B4712F-53D8-B865-ED94-DB8B8FC12CF6}"/>
                </a:ext>
              </a:extLst>
            </p:cNvPr>
            <p:cNvSpPr/>
            <p:nvPr userDrawn="1"/>
          </p:nvSpPr>
          <p:spPr>
            <a:xfrm>
              <a:off x="1434661" y="3748073"/>
              <a:ext cx="168964" cy="16896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000000"/>
                  </a:solidFill>
                </a:ln>
              </a:endParaRPr>
            </a:p>
          </p:txBody>
        </p:sp>
        <p:sp>
          <p:nvSpPr>
            <p:cNvPr id="9" name="Oval 8" descr="timeline markers">
              <a:extLst>
                <a:ext uri="{FF2B5EF4-FFF2-40B4-BE49-F238E27FC236}">
                  <a16:creationId xmlns:a16="http://schemas.microsoft.com/office/drawing/2014/main" id="{2004C008-7BEB-2666-E302-67CE046DD70A}"/>
                </a:ext>
              </a:extLst>
            </p:cNvPr>
            <p:cNvSpPr/>
            <p:nvPr userDrawn="1"/>
          </p:nvSpPr>
          <p:spPr>
            <a:xfrm>
              <a:off x="4487518" y="3748073"/>
              <a:ext cx="168964" cy="16896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000000"/>
                  </a:solidFill>
                </a:ln>
              </a:endParaRPr>
            </a:p>
          </p:txBody>
        </p:sp>
        <p:sp>
          <p:nvSpPr>
            <p:cNvPr id="10" name="Oval 9" descr="timeline markers">
              <a:extLst>
                <a:ext uri="{FF2B5EF4-FFF2-40B4-BE49-F238E27FC236}">
                  <a16:creationId xmlns:a16="http://schemas.microsoft.com/office/drawing/2014/main" id="{091ECB05-AF52-EC56-7C38-6AE57F46F055}"/>
                </a:ext>
              </a:extLst>
            </p:cNvPr>
            <p:cNvSpPr/>
            <p:nvPr userDrawn="1"/>
          </p:nvSpPr>
          <p:spPr>
            <a:xfrm>
              <a:off x="7535518" y="3748073"/>
              <a:ext cx="168964" cy="16896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000000"/>
                  </a:solidFill>
                </a:ln>
              </a:endParaRPr>
            </a:p>
          </p:txBody>
        </p:sp>
        <p:sp>
          <p:nvSpPr>
            <p:cNvPr id="11" name="Oval 10" descr="timeline markers">
              <a:extLst>
                <a:ext uri="{FF2B5EF4-FFF2-40B4-BE49-F238E27FC236}">
                  <a16:creationId xmlns:a16="http://schemas.microsoft.com/office/drawing/2014/main" id="{9FA5B378-820A-AD6F-C2F7-12D55DA9E413}"/>
                </a:ext>
              </a:extLst>
            </p:cNvPr>
            <p:cNvSpPr/>
            <p:nvPr userDrawn="1"/>
          </p:nvSpPr>
          <p:spPr>
            <a:xfrm>
              <a:off x="10583517" y="3748073"/>
              <a:ext cx="168964" cy="16896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000000"/>
                  </a:solidFill>
                </a:ln>
              </a:endParaRPr>
            </a:p>
          </p:txBody>
        </p:sp>
      </p:grpSp>
    </p:spTree>
    <p:extLst>
      <p:ext uri="{BB962C8B-B14F-4D97-AF65-F5344CB8AC3E}">
        <p14:creationId xmlns:p14="http://schemas.microsoft.com/office/powerpoint/2010/main" val="2289951538"/>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Cover Slide with Helix">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1004114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5" name="Text Placeholder 3">
            <a:extLst>
              <a:ext uri="{FF2B5EF4-FFF2-40B4-BE49-F238E27FC236}">
                <a16:creationId xmlns:a16="http://schemas.microsoft.com/office/drawing/2014/main" id="{B1AA0DB6-5A8E-3741-A2E5-D936D902DDC8}"/>
              </a:ext>
            </a:extLst>
          </p:cNvPr>
          <p:cNvSpPr>
            <a:spLocks noGrp="1"/>
          </p:cNvSpPr>
          <p:nvPr>
            <p:ph type="body" sz="quarter" idx="12" hasCustomPrompt="1"/>
          </p:nvPr>
        </p:nvSpPr>
        <p:spPr>
          <a:xfrm>
            <a:off x="738974" y="4203805"/>
            <a:ext cx="3361540" cy="747293"/>
          </a:xfrm>
        </p:spPr>
        <p:txBody>
          <a:bodyPr tIns="36000" anchor="ctr" anchorCtr="0">
            <a:noAutofit/>
          </a:bodyPr>
          <a:lstStyle>
            <a:lvl1pPr marL="0" indent="0" algn="l">
              <a:lnSpc>
                <a:spcPct val="90000"/>
              </a:lnSpc>
              <a:buNone/>
              <a:defRPr sz="2400" b="1" i="0" baseline="0">
                <a:solidFill>
                  <a:schemeClr val="tx1"/>
                </a:solidFill>
                <a:latin typeface="Arial" panose="020B0604020202020204" pitchFamily="34" charset="0"/>
                <a:cs typeface="Arial" panose="020B0604020202020204" pitchFamily="34" charset="0"/>
              </a:defRPr>
            </a:lvl1pPr>
          </a:lstStyle>
          <a:p>
            <a:pPr lvl="0"/>
            <a:r>
              <a:rPr lang="en-US"/>
              <a:t>Speaker Name</a:t>
            </a:r>
          </a:p>
        </p:txBody>
      </p:sp>
      <p:sp>
        <p:nvSpPr>
          <p:cNvPr id="26" name="Text Placeholder 3">
            <a:extLst>
              <a:ext uri="{FF2B5EF4-FFF2-40B4-BE49-F238E27FC236}">
                <a16:creationId xmlns:a16="http://schemas.microsoft.com/office/drawing/2014/main" id="{ED3701CF-5DFA-EE46-92C6-82EBEFFD8348}"/>
              </a:ext>
            </a:extLst>
          </p:cNvPr>
          <p:cNvSpPr>
            <a:spLocks noGrp="1"/>
          </p:cNvSpPr>
          <p:nvPr>
            <p:ph type="body" sz="quarter" idx="14" hasCustomPrompt="1"/>
          </p:nvPr>
        </p:nvSpPr>
        <p:spPr>
          <a:xfrm>
            <a:off x="738973" y="4951099"/>
            <a:ext cx="5278437" cy="312131"/>
          </a:xfrm>
        </p:spPr>
        <p:txBody>
          <a:bodyPr tIns="72000" anchor="ctr" anchorCtr="0">
            <a:noAutofit/>
          </a:bodyPr>
          <a:lstStyle>
            <a:lvl1pPr marL="0" indent="0" algn="l">
              <a:lnSpc>
                <a:spcPct val="90000"/>
              </a:lnSpc>
              <a:buNone/>
              <a:defRPr sz="1800" b="0" baseline="0">
                <a:solidFill>
                  <a:schemeClr val="tx1"/>
                </a:solidFill>
              </a:defRPr>
            </a:lvl1pPr>
          </a:lstStyle>
          <a:p>
            <a:pPr lvl="0"/>
            <a:r>
              <a:rPr lang="en-US"/>
              <a:t>Speaker Title</a:t>
            </a:r>
          </a:p>
        </p:txBody>
      </p:sp>
      <p:pic>
        <p:nvPicPr>
          <p:cNvPr id="13" name="Picture 2">
            <a:extLst>
              <a:ext uri="{FF2B5EF4-FFF2-40B4-BE49-F238E27FC236}">
                <a16:creationId xmlns:a16="http://schemas.microsoft.com/office/drawing/2014/main" id="{77BE795C-072A-459C-8648-8D68BC93FAA5}"/>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26315" y="745314"/>
            <a:ext cx="1341526" cy="311178"/>
          </a:xfrm>
          <a:prstGeom prst="rect">
            <a:avLst/>
          </a:prstGeom>
        </p:spPr>
      </p:pic>
      <p:sp>
        <p:nvSpPr>
          <p:cNvPr id="2" name="Text Placeholder 3">
            <a:extLst>
              <a:ext uri="{FF2B5EF4-FFF2-40B4-BE49-F238E27FC236}">
                <a16:creationId xmlns:a16="http://schemas.microsoft.com/office/drawing/2014/main" id="{44386448-892A-916A-0C47-8B8882ABC173}"/>
              </a:ext>
            </a:extLst>
          </p:cNvPr>
          <p:cNvSpPr>
            <a:spLocks noGrp="1"/>
          </p:cNvSpPr>
          <p:nvPr>
            <p:ph type="body" sz="quarter" idx="15" hasCustomPrompt="1"/>
          </p:nvPr>
        </p:nvSpPr>
        <p:spPr>
          <a:xfrm>
            <a:off x="8743721" y="6077641"/>
            <a:ext cx="2697910" cy="313798"/>
          </a:xfrm>
        </p:spPr>
        <p:txBody>
          <a:bodyPr tIns="72000" anchor="ctr" anchorCtr="0">
            <a:noAutofit/>
          </a:bodyPr>
          <a:lstStyle>
            <a:lvl1pPr marL="0" indent="0" algn="l">
              <a:lnSpc>
                <a:spcPts val="1800"/>
              </a:lnSpc>
              <a:buNone/>
              <a:defRPr sz="1800" b="0" i="0" baseline="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Date</a:t>
            </a:r>
          </a:p>
        </p:txBody>
      </p:sp>
      <p:sp>
        <p:nvSpPr>
          <p:cNvPr id="5" name="TextBox 4">
            <a:extLst>
              <a:ext uri="{FF2B5EF4-FFF2-40B4-BE49-F238E27FC236}">
                <a16:creationId xmlns:a16="http://schemas.microsoft.com/office/drawing/2014/main" id="{7115E27F-2DFC-A10F-B84C-AA509A7E6567}"/>
              </a:ext>
            </a:extLst>
          </p:cNvPr>
          <p:cNvSpPr txBox="1"/>
          <p:nvPr userDrawn="1"/>
        </p:nvSpPr>
        <p:spPr>
          <a:xfrm>
            <a:off x="10317892" y="5535827"/>
            <a:ext cx="0" cy="0"/>
          </a:xfrm>
          <a:prstGeom prst="rect">
            <a:avLst/>
          </a:prstGeom>
        </p:spPr>
        <p:txBody>
          <a:bodyPr vert="horz" wrap="none" lIns="0" tIns="0" rIns="0" bIns="0" rtlCol="0">
            <a:noAutofit/>
          </a:bodyPr>
          <a:lstStyle/>
          <a:p>
            <a:pPr algn="l">
              <a:lnSpc>
                <a:spcPts val="2700"/>
              </a:lnSpc>
            </a:pPr>
            <a:endParaRPr lang="en-BG" sz="2400"/>
          </a:p>
        </p:txBody>
      </p:sp>
      <p:pic>
        <p:nvPicPr>
          <p:cNvPr id="9" name="Picture 8">
            <a:extLst>
              <a:ext uri="{FF2B5EF4-FFF2-40B4-BE49-F238E27FC236}">
                <a16:creationId xmlns:a16="http://schemas.microsoft.com/office/drawing/2014/main" id="{E6659C89-8D3D-2226-97A2-B82314DE9E3B}"/>
              </a:ext>
            </a:extLst>
          </p:cNvPr>
          <p:cNvPicPr>
            <a:picLocks noChangeAspect="1"/>
          </p:cNvPicPr>
          <p:nvPr userDrawn="1"/>
        </p:nvPicPr>
        <p:blipFill>
          <a:blip r:embed="rId7">
            <a:extLst>
              <a:ext uri="{28A0092B-C50C-407E-A947-70E740481C1C}">
                <a14:useLocalDpi xmlns:a14="http://schemas.microsoft.com/office/drawing/2010/main"/>
              </a:ext>
            </a:extLst>
          </a:blip>
          <a:srcRect/>
          <a:stretch/>
        </p:blipFill>
        <p:spPr>
          <a:xfrm>
            <a:off x="-1" y="577904"/>
            <a:ext cx="12187787" cy="6280095"/>
          </a:xfrm>
          <a:prstGeom prst="rect">
            <a:avLst/>
          </a:prstGeom>
        </p:spPr>
      </p:pic>
      <p:sp>
        <p:nvSpPr>
          <p:cNvPr id="6" name="Title 3">
            <a:extLst>
              <a:ext uri="{FF2B5EF4-FFF2-40B4-BE49-F238E27FC236}">
                <a16:creationId xmlns:a16="http://schemas.microsoft.com/office/drawing/2014/main" id="{9A3A92FA-DD57-6225-22A8-405B68564334}"/>
              </a:ext>
            </a:extLst>
          </p:cNvPr>
          <p:cNvSpPr>
            <a:spLocks noGrp="1"/>
          </p:cNvSpPr>
          <p:nvPr>
            <p:ph type="title"/>
          </p:nvPr>
        </p:nvSpPr>
        <p:spPr>
          <a:xfrm>
            <a:off x="738972" y="1839820"/>
            <a:ext cx="5294311"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BG"/>
          </a:p>
        </p:txBody>
      </p:sp>
      <p:sp>
        <p:nvSpPr>
          <p:cNvPr id="7" name="Text Placeholder 3">
            <a:extLst>
              <a:ext uri="{FF2B5EF4-FFF2-40B4-BE49-F238E27FC236}">
                <a16:creationId xmlns:a16="http://schemas.microsoft.com/office/drawing/2014/main" id="{79E37DED-261F-B781-28F1-521AF74E2D74}"/>
              </a:ext>
            </a:extLst>
          </p:cNvPr>
          <p:cNvSpPr>
            <a:spLocks noGrp="1"/>
          </p:cNvSpPr>
          <p:nvPr>
            <p:ph type="body" sz="quarter" idx="16" hasCustomPrompt="1"/>
          </p:nvPr>
        </p:nvSpPr>
        <p:spPr>
          <a:xfrm>
            <a:off x="738973" y="3062288"/>
            <a:ext cx="5294312" cy="674687"/>
          </a:xfrm>
        </p:spPr>
        <p:txBody>
          <a:bodyPr/>
          <a:lstStyle>
            <a:lvl1pPr marL="0" indent="0">
              <a:lnSpc>
                <a:spcPct val="114000"/>
              </a:lnSpc>
              <a:buNone/>
              <a:defRPr sz="2800">
                <a:solidFill>
                  <a:schemeClr val="tx1">
                    <a:lumMod val="50000"/>
                    <a:lumOff val="50000"/>
                  </a:schemeClr>
                </a:solidFill>
              </a:defRPr>
            </a:lvl1pPr>
          </a:lstStyle>
          <a:p>
            <a:pPr lvl="0"/>
            <a:r>
              <a:rPr lang="en-GB" err="1"/>
              <a:t>Subheadline</a:t>
            </a:r>
            <a:endParaRPr lang="en-BG"/>
          </a:p>
        </p:txBody>
      </p:sp>
    </p:spTree>
    <p:extLst>
      <p:ext uri="{BB962C8B-B14F-4D97-AF65-F5344CB8AC3E}">
        <p14:creationId xmlns:p14="http://schemas.microsoft.com/office/powerpoint/2010/main" val="3311523021"/>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Blue No speaker info">
    <p:bg>
      <p:bgPr>
        <a:solidFill>
          <a:srgbClr val="2921B5"/>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3820F667-9E80-508A-E083-BC5B5FCFF22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1" cy="6836897"/>
          </a:xfrm>
          <a:prstGeom prst="rect">
            <a:avLst/>
          </a:prstGeom>
        </p:spPr>
      </p:pic>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4240078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itle 3">
            <a:extLst>
              <a:ext uri="{FF2B5EF4-FFF2-40B4-BE49-F238E27FC236}">
                <a16:creationId xmlns:a16="http://schemas.microsoft.com/office/drawing/2014/main" id="{A41AE411-511D-8146-8417-A7B559E66E33}"/>
              </a:ext>
            </a:extLst>
          </p:cNvPr>
          <p:cNvSpPr>
            <a:spLocks noGrp="1"/>
          </p:cNvSpPr>
          <p:nvPr>
            <p:ph type="title" hasCustomPrompt="1"/>
          </p:nvPr>
        </p:nvSpPr>
        <p:spPr>
          <a:xfrm>
            <a:off x="1380346" y="3736975"/>
            <a:ext cx="5261778" cy="1383817"/>
          </a:xfrm>
          <a:prstGeom prst="rect">
            <a:avLst/>
          </a:prstGeom>
        </p:spPr>
        <p:txBody>
          <a:bodyPr vert="horz" lIns="0" tIns="108000" rIns="0" bIns="0" anchor="b" anchorCtr="0">
            <a:noAutofit/>
          </a:bodyPr>
          <a:lstStyle>
            <a:lvl1pPr>
              <a:lnSpc>
                <a:spcPct val="80000"/>
              </a:lnSpc>
              <a:defRPr sz="4000">
                <a:solidFill>
                  <a:schemeClr val="bg1"/>
                </a:solidFill>
                <a:latin typeface="Arial" panose="020B0604020202020204" pitchFamily="34" charset="0"/>
                <a:cs typeface="Arial" panose="020B0604020202020204" pitchFamily="34" charset="0"/>
              </a:defRPr>
            </a:lvl1pPr>
          </a:lstStyle>
          <a:p>
            <a:r>
              <a:rPr lang="en-GB"/>
              <a:t>Headline Up to</a:t>
            </a:r>
            <a:br>
              <a:rPr lang="en-GB"/>
            </a:br>
            <a:r>
              <a:rPr lang="en-GB"/>
              <a:t>Three </a:t>
            </a:r>
            <a:br>
              <a:rPr lang="en-GB"/>
            </a:br>
            <a:r>
              <a:rPr lang="en-GB"/>
              <a:t>Lines</a:t>
            </a:r>
            <a:endParaRPr lang="en-BG"/>
          </a:p>
        </p:txBody>
      </p:sp>
      <p:pic>
        <p:nvPicPr>
          <p:cNvPr id="12" name="Picture 3">
            <a:extLst>
              <a:ext uri="{FF2B5EF4-FFF2-40B4-BE49-F238E27FC236}">
                <a16:creationId xmlns:a16="http://schemas.microsoft.com/office/drawing/2014/main" id="{5FFB1DD7-A134-4800-A20B-F8CB2D63D449}"/>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076020" y="3272915"/>
            <a:ext cx="1342800" cy="311474"/>
          </a:xfrm>
          <a:prstGeom prst="rect">
            <a:avLst/>
          </a:prstGeom>
        </p:spPr>
      </p:pic>
      <p:sp>
        <p:nvSpPr>
          <p:cNvPr id="8" name="Rectangle 6">
            <a:extLst>
              <a:ext uri="{FF2B5EF4-FFF2-40B4-BE49-F238E27FC236}">
                <a16:creationId xmlns:a16="http://schemas.microsoft.com/office/drawing/2014/main" id="{EC20BF15-B521-4443-B82F-AD15675E6FEF}"/>
              </a:ext>
            </a:extLst>
          </p:cNvPr>
          <p:cNvSpPr>
            <a:spLocks noGrp="1" noChangeArrowheads="1"/>
          </p:cNvSpPr>
          <p:nvPr>
            <p:ph type="subTitle" idx="1" hasCustomPrompt="1"/>
          </p:nvPr>
        </p:nvSpPr>
        <p:spPr>
          <a:xfrm>
            <a:off x="1372017" y="5120792"/>
            <a:ext cx="5278437" cy="594073"/>
          </a:xfrm>
          <a:prstGeom prst="rect">
            <a:avLst/>
          </a:prstGeom>
          <a:ln algn="ctr"/>
        </p:spPr>
        <p:txBody>
          <a:bodyPr lIns="0" tIns="0" rIns="0" bIns="0" anchor="t" anchorCtr="0"/>
          <a:lstStyle>
            <a:lvl1pPr marL="0" indent="0">
              <a:buClrTx/>
              <a:buFontTx/>
              <a:buNone/>
              <a:defRPr sz="2400" i="0">
                <a:solidFill>
                  <a:schemeClr val="bg1"/>
                </a:solidFill>
                <a:latin typeface="Arial" panose="020B0604020202020204" pitchFamily="34" charset="0"/>
                <a:cs typeface="Arial" pitchFamily="34" charset="0"/>
              </a:defRPr>
            </a:lvl1pPr>
          </a:lstStyle>
          <a:p>
            <a:r>
              <a:rPr lang="en-US"/>
              <a:t>Subtitle Goes Here</a:t>
            </a:r>
          </a:p>
        </p:txBody>
      </p:sp>
      <p:sp>
        <p:nvSpPr>
          <p:cNvPr id="2" name="TextBox 1">
            <a:extLst>
              <a:ext uri="{FF2B5EF4-FFF2-40B4-BE49-F238E27FC236}">
                <a16:creationId xmlns:a16="http://schemas.microsoft.com/office/drawing/2014/main" id="{0FB9D26C-B153-8D91-1D19-6C087784BA15}"/>
              </a:ext>
            </a:extLst>
          </p:cNvPr>
          <p:cNvSpPr txBox="1"/>
          <p:nvPr userDrawn="1"/>
        </p:nvSpPr>
        <p:spPr>
          <a:xfrm>
            <a:off x="18019059" y="2366682"/>
            <a:ext cx="0" cy="0"/>
          </a:xfrm>
          <a:prstGeom prst="rect">
            <a:avLst/>
          </a:prstGeom>
        </p:spPr>
        <p:txBody>
          <a:bodyPr vert="horz" wrap="none" lIns="0" tIns="0" rIns="0" bIns="0" rtlCol="0">
            <a:noAutofit/>
          </a:bodyPr>
          <a:lstStyle/>
          <a:p>
            <a:pPr algn="l">
              <a:lnSpc>
                <a:spcPts val="2700"/>
              </a:lnSpc>
            </a:pPr>
            <a:endParaRPr lang="en-BG" sz="2400"/>
          </a:p>
        </p:txBody>
      </p:sp>
      <p:sp>
        <p:nvSpPr>
          <p:cNvPr id="9" name="TextBox 8">
            <a:extLst>
              <a:ext uri="{FF2B5EF4-FFF2-40B4-BE49-F238E27FC236}">
                <a16:creationId xmlns:a16="http://schemas.microsoft.com/office/drawing/2014/main" id="{E40725B6-526F-FA66-46B6-AE1DEAC92B0F}"/>
              </a:ext>
            </a:extLst>
          </p:cNvPr>
          <p:cNvSpPr txBox="1"/>
          <p:nvPr userDrawn="1"/>
        </p:nvSpPr>
        <p:spPr>
          <a:xfrm>
            <a:off x="-12640235" y="-7691718"/>
            <a:ext cx="0" cy="0"/>
          </a:xfrm>
          <a:prstGeom prst="rect">
            <a:avLst/>
          </a:prstGeom>
        </p:spPr>
        <p:txBody>
          <a:bodyPr vert="horz" wrap="none" lIns="0" tIns="0" rIns="0" bIns="0" rtlCol="0">
            <a:noAutofit/>
          </a:bodyPr>
          <a:lstStyle/>
          <a:p>
            <a:pPr algn="l">
              <a:lnSpc>
                <a:spcPts val="2700"/>
              </a:lnSpc>
            </a:pPr>
            <a:endParaRPr lang="en-BG" sz="2400"/>
          </a:p>
        </p:txBody>
      </p:sp>
      <p:pic>
        <p:nvPicPr>
          <p:cNvPr id="4" name="Picture 3">
            <a:extLst>
              <a:ext uri="{FF2B5EF4-FFF2-40B4-BE49-F238E27FC236}">
                <a16:creationId xmlns:a16="http://schemas.microsoft.com/office/drawing/2014/main" id="{EE170491-DF1C-BF09-E773-7F3EDD671676}"/>
              </a:ext>
            </a:extLst>
          </p:cNvPr>
          <p:cNvPicPr>
            <a:picLocks noChangeAspect="1"/>
          </p:cNvPicPr>
          <p:nvPr userDrawn="1"/>
        </p:nvPicPr>
        <p:blipFill rotWithShape="1">
          <a:blip r:embed="rId8" cstate="screen">
            <a:alphaModFix amt="25000"/>
            <a:extLst>
              <a:ext uri="{28A0092B-C50C-407E-A947-70E740481C1C}">
                <a14:useLocalDpi xmlns:a14="http://schemas.microsoft.com/office/drawing/2010/main"/>
              </a:ext>
            </a:extLst>
          </a:blip>
          <a:srcRect l="15628" t="21844" r="49798" b="53049"/>
          <a:stretch/>
        </p:blipFill>
        <p:spPr>
          <a:xfrm>
            <a:off x="5104016" y="2835171"/>
            <a:ext cx="7079672" cy="4022819"/>
          </a:xfrm>
          <a:prstGeom prst="rect">
            <a:avLst/>
          </a:prstGeom>
        </p:spPr>
      </p:pic>
    </p:spTree>
    <p:extLst>
      <p:ext uri="{BB962C8B-B14F-4D97-AF65-F5344CB8AC3E}">
        <p14:creationId xmlns:p14="http://schemas.microsoft.com/office/powerpoint/2010/main" val="3605640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gue 1">
    <p:bg>
      <p:bgPr>
        <a:solidFill>
          <a:srgbClr val="2921B5"/>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E545AB9-45E7-63BB-2CA1-D0E72871F6ED}"/>
              </a:ext>
            </a:extLst>
          </p:cNvPr>
          <p:cNvPicPr>
            <a:picLocks noChangeAspect="1"/>
          </p:cNvPicPr>
          <p:nvPr userDrawn="1"/>
        </p:nvPicPr>
        <p:blipFill>
          <a:blip r:embed="rId2" cstate="screen">
            <a:extLst>
              <a:ext uri="{28A0092B-C50C-407E-A947-70E740481C1C}">
                <a14:useLocalDpi xmlns:a14="http://schemas.microsoft.com/office/drawing/2010/main"/>
              </a:ext>
            </a:extLst>
          </a:blip>
          <a:srcRect l="1543" r="1543"/>
          <a:stretch/>
        </p:blipFill>
        <p:spPr>
          <a:xfrm>
            <a:off x="0" y="0"/>
            <a:ext cx="12192003" cy="6858002"/>
          </a:xfrm>
          <a:prstGeom prst="rect">
            <a:avLst/>
          </a:prstGeom>
        </p:spPr>
      </p:pic>
      <p:pic>
        <p:nvPicPr>
          <p:cNvPr id="4" name="Picture 3">
            <a:extLst>
              <a:ext uri="{FF2B5EF4-FFF2-40B4-BE49-F238E27FC236}">
                <a16:creationId xmlns:a16="http://schemas.microsoft.com/office/drawing/2014/main" id="{D33DD2E0-168B-3C9E-6B5B-E07AB1DB82E7}"/>
              </a:ext>
            </a:extLst>
          </p:cNvPr>
          <p:cNvPicPr>
            <a:picLocks noChangeAspect="1"/>
          </p:cNvPicPr>
          <p:nvPr userDrawn="1"/>
        </p:nvPicPr>
        <p:blipFill rotWithShape="1">
          <a:blip r:embed="rId3" cstate="screen">
            <a:alphaModFix amt="25000"/>
            <a:extLst>
              <a:ext uri="{28A0092B-C50C-407E-A947-70E740481C1C}">
                <a14:useLocalDpi xmlns:a14="http://schemas.microsoft.com/office/drawing/2010/main"/>
              </a:ext>
            </a:extLst>
          </a:blip>
          <a:srcRect t="2309" r="46333" b="48607"/>
          <a:stretch/>
        </p:blipFill>
        <p:spPr>
          <a:xfrm>
            <a:off x="2762776" y="0"/>
            <a:ext cx="9582874" cy="6858002"/>
          </a:xfrm>
          <a:prstGeom prst="rect">
            <a:avLst/>
          </a:prstGeom>
        </p:spPr>
      </p:pic>
      <p:sp>
        <p:nvSpPr>
          <p:cNvPr id="10" name="Slide Number Placeholder 5">
            <a:extLst>
              <a:ext uri="{FF2B5EF4-FFF2-40B4-BE49-F238E27FC236}">
                <a16:creationId xmlns:a16="http://schemas.microsoft.com/office/drawing/2014/main" id="{7CB40B33-A7C9-794A-8DD4-F029935874E2}"/>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1" smtClean="0">
                <a:solidFill>
                  <a:schemeClr val="bg1">
                    <a:alpha val="69766"/>
                  </a:schemeClr>
                </a:solidFill>
                <a:latin typeface="Arial" panose="020B0604020202020204" pitchFamily="34" charset="0"/>
                <a:cs typeface="Arial" panose="020B0604020202020204" pitchFamily="34" charset="0"/>
              </a:rPr>
              <a:pPr lvl="0" algn="r"/>
              <a:t>‹#›</a:t>
            </a:fld>
            <a:endParaRPr lang="en-US" sz="800" b="1">
              <a:solidFill>
                <a:schemeClr val="bg1">
                  <a:alpha val="69766"/>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086C245B-9648-EA4E-836E-6BBB5FA39829}"/>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chemeClr val="bg1">
                    <a:alpha val="70000"/>
                  </a:schemeClr>
                </a:solidFill>
                <a:latin typeface="Arial" panose="020B0604020202020204" pitchFamily="34" charset="0"/>
                <a:cs typeface="Arial" panose="020B0604020202020204" pitchFamily="34" charset="0"/>
              </a:rPr>
              <a:t>© 2025 </a:t>
            </a:r>
            <a:r>
              <a:rPr lang="en-US" sz="600" b="0" i="0" spc="0" baseline="0">
                <a:solidFill>
                  <a:schemeClr val="bg1">
                    <a:alpha val="70000"/>
                  </a:schemeClr>
                </a:solidFill>
                <a:latin typeface="Arial" panose="020B0604020202020204" pitchFamily="34" charset="0"/>
                <a:cs typeface="Arial" panose="020B0604020202020204" pitchFamily="34" charset="0"/>
              </a:rPr>
              <a:t>Progress</a:t>
            </a:r>
            <a:r>
              <a:rPr lang="en-US" sz="600" b="0" spc="0" baseline="0">
                <a:solidFill>
                  <a:schemeClr val="bg1">
                    <a:alpha val="70000"/>
                  </a:schemeClr>
                </a:solidFill>
                <a:latin typeface="Arial" panose="020B0604020202020204" pitchFamily="34" charset="0"/>
                <a:cs typeface="Arial" panose="020B0604020202020204" pitchFamily="34" charset="0"/>
              </a:rPr>
              <a:t> Software Corporation and/or its subsidiaries or affiliates. All rights reserved.</a:t>
            </a:r>
          </a:p>
        </p:txBody>
      </p:sp>
      <p:sp>
        <p:nvSpPr>
          <p:cNvPr id="2" name="Rectangle 3">
            <a:extLst>
              <a:ext uri="{FF2B5EF4-FFF2-40B4-BE49-F238E27FC236}">
                <a16:creationId xmlns:a16="http://schemas.microsoft.com/office/drawing/2014/main" id="{BCB04082-9BDB-31FF-09E3-BCCE765EF811}"/>
              </a:ext>
            </a:extLst>
          </p:cNvPr>
          <p:cNvSpPr>
            <a:spLocks noGrp="1" noChangeArrowheads="1"/>
          </p:cNvSpPr>
          <p:nvPr>
            <p:ph type="ctrTitle" hasCustomPrompt="1"/>
          </p:nvPr>
        </p:nvSpPr>
        <p:spPr bwMode="auto">
          <a:xfrm>
            <a:off x="2609126" y="2592388"/>
            <a:ext cx="6973747" cy="1606550"/>
          </a:xfrm>
          <a:prstGeom prst="rect">
            <a:avLst/>
          </a:prstGeom>
          <a:ln algn="ctr"/>
        </p:spPr>
        <p:txBody>
          <a:bodyPr vert="horz" lIns="0" tIns="0" rIns="0" bIns="0" anchor="ctr" anchorCtr="0">
            <a:noAutofit/>
          </a:bodyPr>
          <a:lstStyle>
            <a:lvl1pPr algn="ctr">
              <a:lnSpc>
                <a:spcPct val="85000"/>
              </a:lnSpc>
              <a:defRPr sz="4000" b="1">
                <a:solidFill>
                  <a:schemeClr val="bg1"/>
                </a:solidFill>
                <a:latin typeface="Arial" panose="020B0604020202020204" pitchFamily="34" charset="0"/>
                <a:cs typeface="Arial" pitchFamily="34" charset="0"/>
              </a:defRPr>
            </a:lvl1pPr>
          </a:lstStyle>
          <a:p>
            <a:r>
              <a:rPr lang="en-US"/>
              <a:t>Centered Title Style</a:t>
            </a:r>
            <a:br>
              <a:rPr lang="en-US"/>
            </a:br>
            <a:r>
              <a:rPr lang="en-US"/>
              <a:t>Up to</a:t>
            </a:r>
            <a:br>
              <a:rPr lang="en-US"/>
            </a:br>
            <a:r>
              <a:rPr lang="en-US"/>
              <a:t>Three Lines</a:t>
            </a:r>
          </a:p>
        </p:txBody>
      </p:sp>
      <p:pic>
        <p:nvPicPr>
          <p:cNvPr id="3" name="Picture 3">
            <a:extLst>
              <a:ext uri="{FF2B5EF4-FFF2-40B4-BE49-F238E27FC236}">
                <a16:creationId xmlns:a16="http://schemas.microsoft.com/office/drawing/2014/main" id="{4673F1BD-AAA3-D8FF-20C1-E7CF655A0A32}"/>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494075" y="6445423"/>
            <a:ext cx="939600" cy="217948"/>
          </a:xfrm>
          <a:prstGeom prst="rect">
            <a:avLst/>
          </a:prstGeom>
        </p:spPr>
      </p:pic>
    </p:spTree>
    <p:extLst>
      <p:ext uri="{BB962C8B-B14F-4D97-AF65-F5344CB8AC3E}">
        <p14:creationId xmlns:p14="http://schemas.microsoft.com/office/powerpoint/2010/main" val="81162979"/>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image" Target="../media/image3.sv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ags" Target="../tags/tag2.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hyperlink" Target="https://www.progress.com/" TargetMode="Externa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AD4BAA7-03DD-44E7-AAFA-2970D3D54D6B}"/>
              </a:ext>
            </a:extLst>
          </p:cNvPr>
          <p:cNvGraphicFramePr>
            <a:graphicFrameLocks noChangeAspect="1"/>
          </p:cNvGraphicFramePr>
          <p:nvPr userDrawn="1">
            <p:custDataLst>
              <p:tags r:id="rId69"/>
            </p:custDataLst>
            <p:extLst>
              <p:ext uri="{D42A27DB-BD31-4B8C-83A1-F6EECF244321}">
                <p14:modId xmlns:p14="http://schemas.microsoft.com/office/powerpoint/2010/main" val="27971184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0" imgW="349" imgH="349" progId="TCLayout.ActiveDocument.1">
                  <p:embed/>
                </p:oleObj>
              </mc:Choice>
              <mc:Fallback>
                <p:oleObj name="think-cell Slide" r:id="rId70" imgW="349" imgH="349" progId="TCLayout.ActiveDocument.1">
                  <p:embed/>
                  <p:pic>
                    <p:nvPicPr>
                      <p:cNvPr id="3" name="Object 2" hidden="1">
                        <a:extLst>
                          <a:ext uri="{FF2B5EF4-FFF2-40B4-BE49-F238E27FC236}">
                            <a16:creationId xmlns:a16="http://schemas.microsoft.com/office/drawing/2014/main" id="{CAD4BAA7-03DD-44E7-AAFA-2970D3D54D6B}"/>
                          </a:ext>
                        </a:extLst>
                      </p:cNvPr>
                      <p:cNvPicPr/>
                      <p:nvPr/>
                    </p:nvPicPr>
                    <p:blipFill>
                      <a:blip r:embed="rId71"/>
                      <a:stretch>
                        <a:fillRect/>
                      </a:stretch>
                    </p:blipFill>
                    <p:spPr>
                      <a:xfrm>
                        <a:off x="1588" y="1588"/>
                        <a:ext cx="1588" cy="1588"/>
                      </a:xfrm>
                      <a:prstGeom prst="rect">
                        <a:avLst/>
                      </a:prstGeom>
                    </p:spPr>
                  </p:pic>
                </p:oleObj>
              </mc:Fallback>
            </mc:AlternateContent>
          </a:graphicData>
        </a:graphic>
      </p:graphicFrame>
      <p:sp>
        <p:nvSpPr>
          <p:cNvPr id="6" name="Text Placeholder 5">
            <a:extLst>
              <a:ext uri="{FF2B5EF4-FFF2-40B4-BE49-F238E27FC236}">
                <a16:creationId xmlns:a16="http://schemas.microsoft.com/office/drawing/2014/main" id="{B7A4882C-43B6-4419-AD7D-B146CF7A7781}"/>
              </a:ext>
            </a:extLst>
          </p:cNvPr>
          <p:cNvSpPr>
            <a:spLocks noGrp="1"/>
          </p:cNvSpPr>
          <p:nvPr>
            <p:ph type="body" idx="1"/>
          </p:nvPr>
        </p:nvSpPr>
        <p:spPr>
          <a:xfrm>
            <a:off x="723600" y="1677989"/>
            <a:ext cx="10746088" cy="4536998"/>
          </a:xfrm>
          <a:prstGeom prst="rect">
            <a:avLst/>
          </a:prstGeom>
        </p:spPr>
        <p:txBody>
          <a:bodyPr vert="horz" lIns="0" tIns="0" rIns="0" bIns="0" rtlCol="0">
            <a:noAutofit/>
          </a:bodyPr>
          <a:lstStyle/>
          <a:p>
            <a:pPr lvl="0"/>
            <a:r>
              <a:rPr lang="en-US"/>
              <a:t>Click to edit Master text styles</a:t>
            </a:r>
            <a:endParaRPr lang="bg-BG"/>
          </a:p>
          <a:p>
            <a:pPr lvl="1"/>
            <a:r>
              <a:rPr lang="en-US"/>
              <a:t>Second Level</a:t>
            </a:r>
          </a:p>
          <a:p>
            <a:pPr lvl="2"/>
            <a:r>
              <a:rPr lang="en-US"/>
              <a:t> Third Level</a:t>
            </a:r>
          </a:p>
          <a:p>
            <a:pPr lvl="3"/>
            <a:r>
              <a:rPr lang="en-US"/>
              <a:t>Fourth Level</a:t>
            </a:r>
          </a:p>
          <a:p>
            <a:pPr lvl="4"/>
            <a:r>
              <a:rPr lang="en-US"/>
              <a:t>FIFTH LEVEL</a:t>
            </a:r>
          </a:p>
          <a:p>
            <a:pPr lvl="5"/>
            <a:r>
              <a:rPr lang="en-US"/>
              <a:t>6TH LEVEL</a:t>
            </a:r>
          </a:p>
          <a:p>
            <a:pPr lvl="4"/>
            <a:endParaRPr lang="en-US"/>
          </a:p>
        </p:txBody>
      </p:sp>
      <p:sp>
        <p:nvSpPr>
          <p:cNvPr id="8" name="Title Placeholder 7">
            <a:extLst>
              <a:ext uri="{FF2B5EF4-FFF2-40B4-BE49-F238E27FC236}">
                <a16:creationId xmlns:a16="http://schemas.microsoft.com/office/drawing/2014/main" id="{736C8E14-F9BC-E647-849A-249E89A17FDA}"/>
              </a:ext>
            </a:extLst>
          </p:cNvPr>
          <p:cNvSpPr>
            <a:spLocks noGrp="1"/>
          </p:cNvSpPr>
          <p:nvPr>
            <p:ph type="title"/>
          </p:nvPr>
        </p:nvSpPr>
        <p:spPr>
          <a:xfrm>
            <a:off x="723600" y="365281"/>
            <a:ext cx="10746088" cy="1312708"/>
          </a:xfrm>
          <a:prstGeom prst="rect">
            <a:avLst/>
          </a:prstGeom>
        </p:spPr>
        <p:txBody>
          <a:bodyPr vert="horz" lIns="0" tIns="108000" rIns="0" bIns="0" rtlCol="0" anchor="t" anchorCtr="0">
            <a:noAutofit/>
          </a:bodyPr>
          <a:lstStyle/>
          <a:p>
            <a:endParaRPr lang="en-BG"/>
          </a:p>
        </p:txBody>
      </p:sp>
      <p:sp>
        <p:nvSpPr>
          <p:cNvPr id="11" name="Slide Number Placeholder 5">
            <a:extLst>
              <a:ext uri="{FF2B5EF4-FFF2-40B4-BE49-F238E27FC236}">
                <a16:creationId xmlns:a16="http://schemas.microsoft.com/office/drawing/2014/main" id="{B7AB045D-1123-C741-B93A-5E364D752A5C}"/>
              </a:ext>
            </a:extLst>
          </p:cNvPr>
          <p:cNvSpPr txBox="1">
            <a:spLocks/>
          </p:cNvSpPr>
          <p:nvPr userDrawn="1"/>
        </p:nvSpPr>
        <p:spPr>
          <a:xfrm rot="10800000" flipV="1">
            <a:off x="11134726" y="6433876"/>
            <a:ext cx="334962" cy="333374"/>
          </a:xfrm>
          <a:prstGeom prst="rect">
            <a:avLst/>
          </a:prstGeom>
        </p:spPr>
        <p:txBody>
          <a:bodyPr wrap="none" lIns="0" tIns="0" rIns="0" bIns="0" anchor="ctr">
            <a:noAutofit/>
          </a:bodyPr>
          <a:lstStyle>
            <a:defPPr>
              <a:defRPr lang="en-US"/>
            </a:defPPr>
            <a:lvl1pPr algn="ctr">
              <a:defRPr sz="100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fld id="{C67EBE71-DAF8-4D13-BFB5-6F24DAF3B2C2}" type="slidenum">
              <a:rPr lang="en-US" sz="800" b="0" i="0" smtClean="0">
                <a:solidFill>
                  <a:schemeClr val="bg1">
                    <a:lumMod val="65000"/>
                  </a:schemeClr>
                </a:solidFill>
                <a:latin typeface="Arial" panose="020B0604020202020204" pitchFamily="34" charset="0"/>
                <a:cs typeface="Arial" panose="020B0604020202020204" pitchFamily="34" charset="0"/>
              </a:rPr>
              <a:pPr lvl="0" algn="r"/>
              <a:t>‹#›</a:t>
            </a:fld>
            <a:endParaRPr lang="en-US" sz="800" b="0" i="0">
              <a:solidFill>
                <a:schemeClr val="bg1">
                  <a:lumMod val="65000"/>
                </a:schemeClr>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CD00406F-91C3-374E-A473-E987487E33DA}"/>
              </a:ext>
            </a:extLst>
          </p:cNvPr>
          <p:cNvSpPr txBox="1"/>
          <p:nvPr userDrawn="1"/>
        </p:nvSpPr>
        <p:spPr>
          <a:xfrm>
            <a:off x="4507424" y="6554397"/>
            <a:ext cx="3177152" cy="92333"/>
          </a:xfrm>
          <a:prstGeom prst="rect">
            <a:avLst/>
          </a:prstGeom>
          <a:noFill/>
        </p:spPr>
        <p:txBody>
          <a:bodyPr wrap="none" lIns="0" tIns="0" rIns="0" bIns="0" rtlCol="0" anchor="ctr">
            <a:spAutoFit/>
          </a:bodyPr>
          <a:lstStyle/>
          <a:p>
            <a:pPr algn="ctr"/>
            <a:r>
              <a:rPr lang="en-US" sz="600" b="0" spc="0" baseline="0">
                <a:solidFill>
                  <a:srgbClr val="7F7F7F"/>
                </a:solidFill>
                <a:latin typeface="Arial" panose="020B0604020202020204" pitchFamily="34" charset="0"/>
                <a:cs typeface="Arial" panose="020B0604020202020204" pitchFamily="34" charset="0"/>
              </a:rPr>
              <a:t>© 2025 </a:t>
            </a:r>
            <a:r>
              <a:rPr lang="en-US" sz="600" b="0" i="0" spc="0" baseline="0">
                <a:solidFill>
                  <a:srgbClr val="7F7F7F"/>
                </a:solidFill>
                <a:latin typeface="Arial" panose="020B0604020202020204" pitchFamily="34" charset="0"/>
                <a:cs typeface="Arial" panose="020B0604020202020204" pitchFamily="34" charset="0"/>
              </a:rPr>
              <a:t>Progress</a:t>
            </a:r>
            <a:r>
              <a:rPr lang="en-US" sz="600" b="0" spc="0" baseline="0">
                <a:solidFill>
                  <a:srgbClr val="7F7F7F"/>
                </a:solidFill>
                <a:latin typeface="Arial" panose="020B0604020202020204" pitchFamily="34" charset="0"/>
                <a:cs typeface="Arial" panose="020B0604020202020204" pitchFamily="34" charset="0"/>
              </a:rPr>
              <a:t> Software Corporation and/or its subsidiaries or affiliates. All rights reserved.</a:t>
            </a:r>
          </a:p>
        </p:txBody>
      </p:sp>
      <p:pic>
        <p:nvPicPr>
          <p:cNvPr id="9" name="Picture 2">
            <a:hlinkClick r:id="rId72"/>
            <a:extLst>
              <a:ext uri="{FF2B5EF4-FFF2-40B4-BE49-F238E27FC236}">
                <a16:creationId xmlns:a16="http://schemas.microsoft.com/office/drawing/2014/main" id="{C68807BC-3337-44CB-B44B-34553DF69BB0}"/>
              </a:ext>
            </a:extLst>
          </p:cNvPr>
          <p:cNvPicPr>
            <a:picLocks noChangeAspect="1"/>
          </p:cNvPicPr>
          <p:nvPr userDrawn="1"/>
        </p:nvPicPr>
        <p:blipFill>
          <a:blip r:embed="rId73" cstate="screen">
            <a:extLst>
              <a:ext uri="{28A0092B-C50C-407E-A947-70E740481C1C}">
                <a14:useLocalDpi xmlns:a14="http://schemas.microsoft.com/office/drawing/2010/main"/>
              </a:ext>
              <a:ext uri="{96DAC541-7B7A-43D3-8B79-37D633B846F1}">
                <asvg:svgBlip xmlns:asvg="http://schemas.microsoft.com/office/drawing/2016/SVG/main" r:embed="rId74"/>
              </a:ext>
            </a:extLst>
          </a:blip>
          <a:srcRect/>
          <a:stretch/>
        </p:blipFill>
        <p:spPr>
          <a:xfrm>
            <a:off x="494075" y="6453499"/>
            <a:ext cx="939600" cy="217948"/>
          </a:xfrm>
          <a:prstGeom prst="rect">
            <a:avLst/>
          </a:prstGeom>
        </p:spPr>
      </p:pic>
    </p:spTree>
    <p:extLst>
      <p:ext uri="{BB962C8B-B14F-4D97-AF65-F5344CB8AC3E}">
        <p14:creationId xmlns:p14="http://schemas.microsoft.com/office/powerpoint/2010/main" val="1975465449"/>
      </p:ext>
    </p:extLst>
  </p:cSld>
  <p:clrMap bg1="lt1" tx1="dk1" bg2="lt2" tx2="dk2" accent1="accent1" accent2="accent2" accent3="accent3" accent4="accent4" accent5="accent5" accent6="accent6" hlink="hlink" folHlink="folHlink"/>
  <p:sldLayoutIdLst>
    <p:sldLayoutId id="2147483844" r:id="rId1"/>
    <p:sldLayoutId id="2147483874" r:id="rId2"/>
    <p:sldLayoutId id="2147483864" r:id="rId3"/>
    <p:sldLayoutId id="2147483882" r:id="rId4"/>
    <p:sldLayoutId id="2147483887" r:id="rId5"/>
    <p:sldLayoutId id="2147483883" r:id="rId6"/>
    <p:sldLayoutId id="2147483863" r:id="rId7"/>
    <p:sldLayoutId id="2147483880" r:id="rId8"/>
    <p:sldLayoutId id="2147483811" r:id="rId9"/>
    <p:sldLayoutId id="2147483866" r:id="rId10"/>
    <p:sldLayoutId id="2147483884" r:id="rId11"/>
    <p:sldLayoutId id="2147483840" r:id="rId12"/>
    <p:sldLayoutId id="2147483841" r:id="rId13"/>
    <p:sldLayoutId id="2147483800" r:id="rId14"/>
    <p:sldLayoutId id="2147483870" r:id="rId15"/>
    <p:sldLayoutId id="2147483820" r:id="rId16"/>
    <p:sldLayoutId id="2147483649" r:id="rId17"/>
    <p:sldLayoutId id="2147483727" r:id="rId18"/>
    <p:sldLayoutId id="2147483845" r:id="rId19"/>
    <p:sldLayoutId id="2147483857" r:id="rId20"/>
    <p:sldLayoutId id="2147483826" r:id="rId21"/>
    <p:sldLayoutId id="2147483869" r:id="rId22"/>
    <p:sldLayoutId id="2147483858" r:id="rId23"/>
    <p:sldLayoutId id="2147483867" r:id="rId24"/>
    <p:sldLayoutId id="2147483903" r:id="rId25"/>
    <p:sldLayoutId id="2147483904" r:id="rId26"/>
    <p:sldLayoutId id="2147483905" r:id="rId27"/>
    <p:sldLayoutId id="2147483878" r:id="rId28"/>
    <p:sldLayoutId id="2147483817" r:id="rId29"/>
    <p:sldLayoutId id="2147483879" r:id="rId30"/>
    <p:sldLayoutId id="2147483726" r:id="rId31"/>
    <p:sldLayoutId id="2147483821" r:id="rId32"/>
    <p:sldLayoutId id="2147483822" r:id="rId33"/>
    <p:sldLayoutId id="2147483824" r:id="rId34"/>
    <p:sldLayoutId id="2147483827" r:id="rId35"/>
    <p:sldLayoutId id="2147483851" r:id="rId36"/>
    <p:sldLayoutId id="2147483852" r:id="rId37"/>
    <p:sldLayoutId id="2147483732" r:id="rId38"/>
    <p:sldLayoutId id="2147483839" r:id="rId39"/>
    <p:sldLayoutId id="2147483877" r:id="rId40"/>
    <p:sldLayoutId id="2147483836" r:id="rId41"/>
    <p:sldLayoutId id="2147483799" r:id="rId42"/>
    <p:sldLayoutId id="2147483793" r:id="rId43"/>
    <p:sldLayoutId id="2147483798" r:id="rId44"/>
    <p:sldLayoutId id="2147483885" r:id="rId45"/>
    <p:sldLayoutId id="2147483886" r:id="rId46"/>
    <p:sldLayoutId id="2147483846" r:id="rId47"/>
    <p:sldLayoutId id="2147483902" r:id="rId48"/>
    <p:sldLayoutId id="2147483833" r:id="rId49"/>
    <p:sldLayoutId id="2147483794" r:id="rId50"/>
    <p:sldLayoutId id="2147483889" r:id="rId51"/>
    <p:sldLayoutId id="2147483890" r:id="rId52"/>
    <p:sldLayoutId id="2147483895" r:id="rId53"/>
    <p:sldLayoutId id="2147483897" r:id="rId54"/>
    <p:sldLayoutId id="2147483901" r:id="rId55"/>
    <p:sldLayoutId id="2147483893" r:id="rId56"/>
    <p:sldLayoutId id="2147483900" r:id="rId57"/>
    <p:sldLayoutId id="2147483899" r:id="rId58"/>
    <p:sldLayoutId id="2147483898" r:id="rId59"/>
    <p:sldLayoutId id="2147483892" r:id="rId60"/>
    <p:sldLayoutId id="2147483891" r:id="rId61"/>
    <p:sldLayoutId id="2147483896" r:id="rId62"/>
    <p:sldLayoutId id="2147483894" r:id="rId63"/>
    <p:sldLayoutId id="2147483855" r:id="rId64"/>
    <p:sldLayoutId id="2147483856" r:id="rId65"/>
    <p:sldLayoutId id="2147483906" r:id="rId66"/>
    <p:sldLayoutId id="2147483908" r:id="rId67"/>
  </p:sldLayoutIdLst>
  <p:txStyles>
    <p:titleStyle>
      <a:lvl1pPr algn="l" defTabSz="914400" rtl="0" eaLnBrk="1" latinLnBrk="0" hangingPunct="1">
        <a:lnSpc>
          <a:spcPct val="90000"/>
        </a:lnSpc>
        <a:spcBef>
          <a:spcPct val="0"/>
        </a:spcBef>
        <a:buNone/>
        <a:defRPr sz="4000" b="1" i="0" kern="1200" spc="-100" baseline="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5425" indent="-261425" algn="l" defTabSz="914400" rtl="0" eaLnBrk="1" latinLnBrk="0" hangingPunct="1">
        <a:lnSpc>
          <a:spcPct val="100000"/>
        </a:lnSpc>
        <a:spcBef>
          <a:spcPts val="0"/>
        </a:spcBef>
        <a:spcAft>
          <a:spcPts val="1200"/>
        </a:spcAft>
        <a:buClr>
          <a:schemeClr val="accent4"/>
        </a:buClr>
        <a:buSzPct val="150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1pPr>
      <a:lvl2pPr marL="447675" indent="-222250" algn="l" defTabSz="914400" rtl="0" eaLnBrk="1" latinLnBrk="0" hangingPunct="1">
        <a:lnSpc>
          <a:spcPct val="100000"/>
        </a:lnSpc>
        <a:spcBef>
          <a:spcPts val="0"/>
        </a:spcBef>
        <a:spcAft>
          <a:spcPts val="1200"/>
        </a:spcAft>
        <a:buClr>
          <a:schemeClr val="accent4"/>
        </a:buClr>
        <a:buSzPct val="115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2pPr>
      <a:lvl3pPr marL="577850" indent="-130175" algn="l" defTabSz="914400" rtl="0" eaLnBrk="1" latinLnBrk="0" hangingPunct="1">
        <a:lnSpc>
          <a:spcPct val="100000"/>
        </a:lnSpc>
        <a:spcBef>
          <a:spcPts val="0"/>
        </a:spcBef>
        <a:spcAft>
          <a:spcPts val="1200"/>
        </a:spcAft>
        <a:buClr>
          <a:schemeClr val="accent4"/>
        </a:buClr>
        <a:buSzPct val="90000"/>
        <a:buFont typeface="Wingdings" pitchFamily="2" charset="2"/>
        <a:buChar char="§"/>
        <a:tabLst/>
        <a:defRPr sz="2000" b="0" i="0" kern="1200">
          <a:solidFill>
            <a:schemeClr val="tx1"/>
          </a:solidFill>
          <a:latin typeface="+mn-lt"/>
          <a:ea typeface="+mn-ea"/>
          <a:cs typeface="Arial" panose="020B0604020202020204" pitchFamily="34" charset="0"/>
        </a:defRPr>
      </a:lvl3pPr>
      <a:lvl4pPr marL="890588" indent="-176213" algn="l" defTabSz="914400" rtl="0" eaLnBrk="1" latinLnBrk="0" hangingPunct="1">
        <a:lnSpc>
          <a:spcPct val="100000"/>
        </a:lnSpc>
        <a:spcBef>
          <a:spcPts val="0"/>
        </a:spcBef>
        <a:spcAft>
          <a:spcPts val="1200"/>
        </a:spcAft>
        <a:buClr>
          <a:schemeClr val="accent4"/>
        </a:buClr>
        <a:buSzPct val="70000"/>
        <a:buFont typeface="Wingdings" pitchFamily="2" charset="2"/>
        <a:buChar char="§"/>
        <a:tabLst/>
        <a:defRPr sz="2000" b="0" i="0" kern="1200">
          <a:solidFill>
            <a:schemeClr val="tx1"/>
          </a:solidFill>
          <a:latin typeface="+mn-lt"/>
          <a:ea typeface="+mn-ea"/>
          <a:cs typeface="Arial" panose="020B0604020202020204" pitchFamily="34" charset="0"/>
        </a:defRPr>
      </a:lvl4pPr>
      <a:lvl5pPr marL="1155700" indent="-225425" algn="l" defTabSz="914400" rtl="0" eaLnBrk="1" latinLnBrk="0" hangingPunct="1">
        <a:lnSpc>
          <a:spcPct val="100000"/>
        </a:lnSpc>
        <a:spcBef>
          <a:spcPts val="0"/>
        </a:spcBef>
        <a:spcAft>
          <a:spcPts val="1200"/>
        </a:spcAft>
        <a:buClr>
          <a:schemeClr val="accent4"/>
        </a:buClr>
        <a:buSzPct val="90000"/>
        <a:buFont typeface="Arial" panose="020B0503030202060203" pitchFamily="34" charset="0"/>
        <a:buChar char="–"/>
        <a:tabLst/>
        <a:defRPr sz="1600" b="0" i="0" kern="1200">
          <a:solidFill>
            <a:schemeClr val="tx1"/>
          </a:solidFill>
          <a:latin typeface="+mn-lt"/>
          <a:ea typeface="+mn-ea"/>
          <a:cs typeface="Arial" panose="020B0604020202020204" pitchFamily="34" charset="0"/>
        </a:defRPr>
      </a:lvl5pPr>
      <a:lvl6pPr marL="1335088" indent="-179388" algn="l" defTabSz="914400" rtl="0" eaLnBrk="1" latinLnBrk="0" hangingPunct="1">
        <a:lnSpc>
          <a:spcPct val="100000"/>
        </a:lnSpc>
        <a:spcBef>
          <a:spcPts val="500"/>
        </a:spcBef>
        <a:spcAft>
          <a:spcPts val="1200"/>
        </a:spcAft>
        <a:buClr>
          <a:schemeClr val="accent4"/>
        </a:buClr>
        <a:buSzPct val="80000"/>
        <a:buFont typeface="Wingdings" pitchFamily="2" charset="2"/>
        <a:buChar char="§"/>
        <a:tabLst/>
        <a:defRPr sz="1600" kern="1200" baseline="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81" userDrawn="1">
          <p15:clr>
            <a:srgbClr val="A4A3A4"/>
          </p15:clr>
        </p15:guide>
        <p15:guide id="2" pos="455" userDrawn="1">
          <p15:clr>
            <a:srgbClr val="9FCC3B"/>
          </p15:clr>
        </p15:guide>
        <p15:guide id="4" pos="7225" userDrawn="1">
          <p15:clr>
            <a:srgbClr val="F26B43"/>
          </p15:clr>
        </p15:guide>
        <p15:guide id="7" orient="horz" pos="3929" userDrawn="1">
          <p15:clr>
            <a:srgbClr val="F26B43"/>
          </p15:clr>
        </p15:guide>
        <p15:guide id="8" orient="horz" pos="339" userDrawn="1">
          <p15:clr>
            <a:srgbClr val="F26B43"/>
          </p15:clr>
        </p15:guide>
        <p15:guide id="9" orient="horz" pos="626" userDrawn="1">
          <p15:clr>
            <a:srgbClr val="A4A3A4"/>
          </p15:clr>
        </p15:guide>
        <p15:guide id="10" orient="horz" pos="766" userDrawn="1">
          <p15:clr>
            <a:srgbClr val="A4A3A4"/>
          </p15:clr>
        </p15:guide>
        <p15:guide id="11" orient="horz" pos="912" userDrawn="1">
          <p15:clr>
            <a:srgbClr val="A4A3A4"/>
          </p15:clr>
        </p15:guide>
        <p15:guide id="12" orient="horz" pos="1057" userDrawn="1">
          <p15:clr>
            <a:srgbClr val="A4A3A4"/>
          </p15:clr>
        </p15:guide>
        <p15:guide id="13" orient="horz" pos="1202" userDrawn="1">
          <p15:clr>
            <a:srgbClr val="A4A3A4"/>
          </p15:clr>
        </p15:guide>
        <p15:guide id="14" orient="horz" pos="1344" userDrawn="1">
          <p15:clr>
            <a:srgbClr val="A4A3A4"/>
          </p15:clr>
        </p15:guide>
        <p15:guide id="15" orient="horz" pos="1488" userDrawn="1">
          <p15:clr>
            <a:srgbClr val="A4A3A4"/>
          </p15:clr>
        </p15:guide>
        <p15:guide id="16" orient="horz" pos="1633" userDrawn="1">
          <p15:clr>
            <a:srgbClr val="A4A3A4"/>
          </p15:clr>
        </p15:guide>
        <p15:guide id="17" orient="horz" pos="1778" userDrawn="1">
          <p15:clr>
            <a:srgbClr val="A4A3A4"/>
          </p15:clr>
        </p15:guide>
        <p15:guide id="18" orient="horz" pos="1924" userDrawn="1">
          <p15:clr>
            <a:srgbClr val="A4A3A4"/>
          </p15:clr>
        </p15:guide>
        <p15:guide id="19" orient="horz" pos="2064" userDrawn="1">
          <p15:clr>
            <a:srgbClr val="A4A3A4"/>
          </p15:clr>
        </p15:guide>
        <p15:guide id="20" orient="horz" pos="2215" userDrawn="1">
          <p15:clr>
            <a:srgbClr val="A4A3A4"/>
          </p15:clr>
        </p15:guide>
        <p15:guide id="21" orient="horz" pos="2354" userDrawn="1">
          <p15:clr>
            <a:srgbClr val="A4A3A4"/>
          </p15:clr>
        </p15:guide>
        <p15:guide id="22" orient="horz" pos="2500" userDrawn="1">
          <p15:clr>
            <a:srgbClr val="A4A3A4"/>
          </p15:clr>
        </p15:guide>
        <p15:guide id="23" orient="horz" pos="2645" userDrawn="1">
          <p15:clr>
            <a:srgbClr val="A4A3A4"/>
          </p15:clr>
        </p15:guide>
        <p15:guide id="24" orient="horz" pos="2785" userDrawn="1">
          <p15:clr>
            <a:srgbClr val="A4A3A4"/>
          </p15:clr>
        </p15:guide>
        <p15:guide id="25" orient="horz" pos="2930" userDrawn="1">
          <p15:clr>
            <a:srgbClr val="A4A3A4"/>
          </p15:clr>
        </p15:guide>
        <p15:guide id="26" orient="horz" pos="3076" userDrawn="1">
          <p15:clr>
            <a:srgbClr val="A4A3A4"/>
          </p15:clr>
        </p15:guide>
        <p15:guide id="27" orient="horz" pos="3216" userDrawn="1">
          <p15:clr>
            <a:srgbClr val="A4A3A4"/>
          </p15:clr>
        </p15:guide>
        <p15:guide id="28" orient="horz" pos="3361" userDrawn="1">
          <p15:clr>
            <a:srgbClr val="A4A3A4"/>
          </p15:clr>
        </p15:guide>
        <p15:guide id="29" orient="horz" pos="3506" userDrawn="1">
          <p15:clr>
            <a:srgbClr val="A4A3A4"/>
          </p15:clr>
        </p15:guide>
        <p15:guide id="30" orient="horz" pos="3652" userDrawn="1">
          <p15:clr>
            <a:srgbClr val="A4A3A4"/>
          </p15:clr>
        </p15:guide>
        <p15:guide id="31" orient="horz" pos="3797" userDrawn="1">
          <p15:clr>
            <a:srgbClr val="A4A3A4"/>
          </p15:clr>
        </p15:guide>
        <p15:guide id="32" pos="2048" userDrawn="1">
          <p15:clr>
            <a:srgbClr val="9FCC3B"/>
          </p15:clr>
        </p15:guide>
        <p15:guide id="33" pos="2175" userDrawn="1">
          <p15:clr>
            <a:srgbClr val="9FCC3B"/>
          </p15:clr>
        </p15:guide>
        <p15:guide id="34" pos="3780" userDrawn="1">
          <p15:clr>
            <a:srgbClr val="9FCC3B"/>
          </p15:clr>
        </p15:guide>
        <p15:guide id="35" pos="3892" userDrawn="1">
          <p15:clr>
            <a:srgbClr val="9FCC3B"/>
          </p15:clr>
        </p15:guide>
        <p15:guide id="36" pos="5501" userDrawn="1">
          <p15:clr>
            <a:srgbClr val="9FCC3B"/>
          </p15:clr>
        </p15:guide>
        <p15:guide id="37" pos="5617" userDrawn="1">
          <p15:clr>
            <a:srgbClr val="9FCC3B"/>
          </p15:clr>
        </p15:guide>
        <p15:guide id="38" pos="2634" userDrawn="1">
          <p15:clr>
            <a:srgbClr val="C35EA4"/>
          </p15:clr>
        </p15:guide>
        <p15:guide id="39" pos="2746" userDrawn="1">
          <p15:clr>
            <a:srgbClr val="C35EA4"/>
          </p15:clr>
        </p15:guide>
        <p15:guide id="40" pos="4929" userDrawn="1">
          <p15:clr>
            <a:srgbClr val="C35EA4"/>
          </p15:clr>
        </p15:guide>
        <p15:guide id="41" pos="5041" userDrawn="1">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48.png"/><Relationship Id="rId1" Type="http://schemas.openxmlformats.org/officeDocument/2006/relationships/slideLayout" Target="../slideLayouts/slideLayout20.xml"/><Relationship Id="rId4" Type="http://schemas.openxmlformats.org/officeDocument/2006/relationships/image" Target="../media/image153.png"/></Relationships>
</file>

<file path=ppt/slides/_rels/slide11.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oleObject" Target="../embeddings/oleObject16.bin"/><Relationship Id="rId7" Type="http://schemas.openxmlformats.org/officeDocument/2006/relationships/image" Target="../media/image156.png"/><Relationship Id="rId2" Type="http://schemas.openxmlformats.org/officeDocument/2006/relationships/slideLayout" Target="../slideLayouts/slideLayout21.xml"/><Relationship Id="rId1" Type="http://schemas.openxmlformats.org/officeDocument/2006/relationships/tags" Target="../tags/tag49.xml"/><Relationship Id="rId6" Type="http://schemas.openxmlformats.org/officeDocument/2006/relationships/image" Target="../media/image155.png"/><Relationship Id="rId5" Type="http://schemas.openxmlformats.org/officeDocument/2006/relationships/image" Target="../media/image154.png"/><Relationship Id="rId10" Type="http://schemas.openxmlformats.org/officeDocument/2006/relationships/image" Target="../media/image159.svg"/><Relationship Id="rId4" Type="http://schemas.openxmlformats.org/officeDocument/2006/relationships/image" Target="../media/image1.emf"/><Relationship Id="rId9" Type="http://schemas.openxmlformats.org/officeDocument/2006/relationships/image" Target="../media/image15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hyperlink" Target="https://www.sharefile.com/plans-pricing" TargetMode="External"/><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image" Target="../media/image161.png"/><Relationship Id="rId7" Type="http://schemas.openxmlformats.org/officeDocument/2006/relationships/image" Target="../media/image165.png"/><Relationship Id="rId2" Type="http://schemas.openxmlformats.org/officeDocument/2006/relationships/image" Target="../media/image160.png"/><Relationship Id="rId1" Type="http://schemas.openxmlformats.org/officeDocument/2006/relationships/slideLayout" Target="../slideLayouts/slideLayout45.xml"/><Relationship Id="rId6" Type="http://schemas.openxmlformats.org/officeDocument/2006/relationships/image" Target="../media/image164.png"/><Relationship Id="rId11" Type="http://schemas.openxmlformats.org/officeDocument/2006/relationships/image" Target="../media/image169.png"/><Relationship Id="rId5" Type="http://schemas.openxmlformats.org/officeDocument/2006/relationships/image" Target="../media/image163.png"/><Relationship Id="rId10" Type="http://schemas.openxmlformats.org/officeDocument/2006/relationships/image" Target="../media/image168.png"/><Relationship Id="rId4" Type="http://schemas.openxmlformats.org/officeDocument/2006/relationships/image" Target="../media/image162.png"/><Relationship Id="rId9" Type="http://schemas.openxmlformats.org/officeDocument/2006/relationships/image" Target="../media/image167.png"/></Relationships>
</file>

<file path=ppt/slides/_rels/slide16.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70.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8" Type="http://schemas.openxmlformats.org/officeDocument/2006/relationships/image" Target="../media/image172.emf"/><Relationship Id="rId3" Type="http://schemas.openxmlformats.org/officeDocument/2006/relationships/oleObject" Target="../embeddings/oleObject16.bin"/><Relationship Id="rId7" Type="http://schemas.openxmlformats.org/officeDocument/2006/relationships/image" Target="../media/image140.emf"/><Relationship Id="rId2" Type="http://schemas.openxmlformats.org/officeDocument/2006/relationships/slideLayout" Target="../slideLayouts/slideLayout46.xml"/><Relationship Id="rId1" Type="http://schemas.openxmlformats.org/officeDocument/2006/relationships/tags" Target="../tags/tag50.xml"/><Relationship Id="rId6" Type="http://schemas.openxmlformats.org/officeDocument/2006/relationships/image" Target="../media/image142.emf"/><Relationship Id="rId5" Type="http://schemas.openxmlformats.org/officeDocument/2006/relationships/image" Target="../media/image171.emf"/><Relationship Id="rId4" Type="http://schemas.openxmlformats.org/officeDocument/2006/relationships/image" Target="../media/image1.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46.xml"/><Relationship Id="rId1" Type="http://schemas.openxmlformats.org/officeDocument/2006/relationships/tags" Target="../tags/tag51.xml"/><Relationship Id="rId4"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46.xml"/><Relationship Id="rId1" Type="http://schemas.openxmlformats.org/officeDocument/2006/relationships/tags" Target="../tags/tag52.xml"/><Relationship Id="rId4" Type="http://schemas.openxmlformats.org/officeDocument/2006/relationships/image" Target="../media/image1.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46.xml"/><Relationship Id="rId1" Type="http://schemas.openxmlformats.org/officeDocument/2006/relationships/tags" Target="../tags/tag53.xml"/><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46.xml"/><Relationship Id="rId1" Type="http://schemas.openxmlformats.org/officeDocument/2006/relationships/tags" Target="../tags/tag54.x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xml"/><Relationship Id="rId1" Type="http://schemas.openxmlformats.org/officeDocument/2006/relationships/slideLayout" Target="../slideLayouts/slideLayout67.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4.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notesSlide" Target="../notesSlides/notesSlide2.xml"/><Relationship Id="rId1" Type="http://schemas.openxmlformats.org/officeDocument/2006/relationships/slideLayout" Target="../slideLayouts/slideLayout66.xml"/><Relationship Id="rId6" Type="http://schemas.openxmlformats.org/officeDocument/2006/relationships/image" Target="../media/image130.png"/><Relationship Id="rId5" Type="http://schemas.openxmlformats.org/officeDocument/2006/relationships/image" Target="../media/image129.png"/><Relationship Id="rId10" Type="http://schemas.openxmlformats.org/officeDocument/2006/relationships/image" Target="../media/image134.png"/><Relationship Id="rId4" Type="http://schemas.openxmlformats.org/officeDocument/2006/relationships/image" Target="../media/image128.png"/><Relationship Id="rId9" Type="http://schemas.openxmlformats.org/officeDocument/2006/relationships/image" Target="../media/image133.png"/></Relationships>
</file>

<file path=ppt/slides/_rels/slide5.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svg"/></Relationships>
</file>

<file path=ppt/slides/_rels/slide7.xml.rels><?xml version="1.0" encoding="UTF-8" standalone="yes"?>
<Relationships xmlns="http://schemas.openxmlformats.org/package/2006/relationships"><Relationship Id="rId8" Type="http://schemas.openxmlformats.org/officeDocument/2006/relationships/image" Target="../media/image142.emf"/><Relationship Id="rId3" Type="http://schemas.openxmlformats.org/officeDocument/2006/relationships/notesSlide" Target="../notesSlides/notesSlide4.xml"/><Relationship Id="rId7" Type="http://schemas.openxmlformats.org/officeDocument/2006/relationships/image" Target="../media/image141.png"/><Relationship Id="rId2" Type="http://schemas.openxmlformats.org/officeDocument/2006/relationships/slideLayout" Target="../slideLayouts/slideLayout46.xml"/><Relationship Id="rId1" Type="http://schemas.openxmlformats.org/officeDocument/2006/relationships/tags" Target="../tags/tag48.xml"/><Relationship Id="rId6" Type="http://schemas.openxmlformats.org/officeDocument/2006/relationships/image" Target="../media/image140.emf"/><Relationship Id="rId5" Type="http://schemas.openxmlformats.org/officeDocument/2006/relationships/image" Target="../media/image1.emf"/><Relationship Id="rId4" Type="http://schemas.openxmlformats.org/officeDocument/2006/relationships/oleObject" Target="../embeddings/oleObject16.bin"/></Relationships>
</file>

<file path=ppt/slides/_rels/slide8.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0.xml"/><Relationship Id="rId5" Type="http://schemas.openxmlformats.org/officeDocument/2006/relationships/image" Target="../media/image146.png"/><Relationship Id="rId4" Type="http://schemas.openxmlformats.org/officeDocument/2006/relationships/image" Target="../media/image145.jpeg"/></Relationships>
</file>

<file path=ppt/slides/_rels/slide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0.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F65ADFC-8B72-028A-07E2-726DADCDEE94}"/>
              </a:ext>
            </a:extLst>
          </p:cNvPr>
          <p:cNvSpPr>
            <a:spLocks noGrp="1"/>
          </p:cNvSpPr>
          <p:nvPr>
            <p:ph type="body" sz="quarter" idx="12"/>
          </p:nvPr>
        </p:nvSpPr>
        <p:spPr/>
        <p:txBody>
          <a:bodyPr/>
          <a:lstStyle/>
          <a:p>
            <a:r>
              <a:rPr lang="en-US" dirty="0"/>
              <a:t>Partner Name</a:t>
            </a:r>
            <a:endParaRPr lang="en-BG" dirty="0"/>
          </a:p>
        </p:txBody>
      </p:sp>
      <p:sp>
        <p:nvSpPr>
          <p:cNvPr id="2" name="Text Placeholder 1">
            <a:extLst>
              <a:ext uri="{FF2B5EF4-FFF2-40B4-BE49-F238E27FC236}">
                <a16:creationId xmlns:a16="http://schemas.microsoft.com/office/drawing/2014/main" id="{26C01FC4-AC49-88F3-1ED4-6CFB300AFFAF}"/>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2F58E32F-D788-8F05-2EEA-E0155EC39132}"/>
              </a:ext>
            </a:extLst>
          </p:cNvPr>
          <p:cNvSpPr>
            <a:spLocks noGrp="1"/>
          </p:cNvSpPr>
          <p:nvPr>
            <p:ph type="body" sz="quarter" idx="15"/>
          </p:nvPr>
        </p:nvSpPr>
        <p:spPr/>
        <p:txBody>
          <a:bodyPr/>
          <a:lstStyle/>
          <a:p>
            <a:endParaRPr lang="en-US"/>
          </a:p>
        </p:txBody>
      </p:sp>
      <p:sp>
        <p:nvSpPr>
          <p:cNvPr id="7" name="Title 6">
            <a:extLst>
              <a:ext uri="{FF2B5EF4-FFF2-40B4-BE49-F238E27FC236}">
                <a16:creationId xmlns:a16="http://schemas.microsoft.com/office/drawing/2014/main" id="{92F3F81C-B29D-EE7B-B432-093FDDE888D2}"/>
              </a:ext>
            </a:extLst>
          </p:cNvPr>
          <p:cNvSpPr>
            <a:spLocks noGrp="1"/>
          </p:cNvSpPr>
          <p:nvPr>
            <p:ph type="title"/>
          </p:nvPr>
        </p:nvSpPr>
        <p:spPr/>
        <p:txBody>
          <a:bodyPr/>
          <a:lstStyle/>
          <a:p>
            <a:r>
              <a:rPr lang="en-US" dirty="0"/>
              <a:t>Customer Name</a:t>
            </a:r>
            <a:endParaRPr lang="en-BG" dirty="0"/>
          </a:p>
        </p:txBody>
      </p:sp>
      <p:sp>
        <p:nvSpPr>
          <p:cNvPr id="11" name="Text Placeholder 10">
            <a:extLst>
              <a:ext uri="{FF2B5EF4-FFF2-40B4-BE49-F238E27FC236}">
                <a16:creationId xmlns:a16="http://schemas.microsoft.com/office/drawing/2014/main" id="{1222AA02-762A-F0A0-EEA4-834E7F10F398}"/>
              </a:ext>
            </a:extLst>
          </p:cNvPr>
          <p:cNvSpPr>
            <a:spLocks noGrp="1"/>
          </p:cNvSpPr>
          <p:nvPr>
            <p:ph type="body" sz="quarter" idx="16"/>
          </p:nvPr>
        </p:nvSpPr>
        <p:spPr>
          <a:xfrm>
            <a:off x="738972" y="3356068"/>
            <a:ext cx="5357027" cy="679904"/>
          </a:xfrm>
        </p:spPr>
        <p:txBody>
          <a:bodyPr/>
          <a:lstStyle/>
          <a:p>
            <a:r>
              <a:rPr lang="en-US" dirty="0"/>
              <a:t>ShareFile Value Proposition</a:t>
            </a:r>
            <a:endParaRPr lang="en-BG" dirty="0"/>
          </a:p>
        </p:txBody>
      </p:sp>
    </p:spTree>
    <p:extLst>
      <p:ext uri="{BB962C8B-B14F-4D97-AF65-F5344CB8AC3E}">
        <p14:creationId xmlns:p14="http://schemas.microsoft.com/office/powerpoint/2010/main" val="42696527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D83FB-72E3-98BC-EE5E-096D614433C5}"/>
              </a:ext>
            </a:extLst>
          </p:cNvPr>
          <p:cNvSpPr>
            <a:spLocks noGrp="1"/>
          </p:cNvSpPr>
          <p:nvPr>
            <p:ph type="title"/>
          </p:nvPr>
        </p:nvSpPr>
        <p:spPr/>
        <p:txBody>
          <a:bodyPr/>
          <a:lstStyle/>
          <a:p>
            <a:r>
              <a:rPr lang="en-US"/>
              <a:t>Purposeful client interactions</a:t>
            </a:r>
          </a:p>
        </p:txBody>
      </p:sp>
      <p:sp>
        <p:nvSpPr>
          <p:cNvPr id="4" name="TextBox 3">
            <a:extLst>
              <a:ext uri="{FF2B5EF4-FFF2-40B4-BE49-F238E27FC236}">
                <a16:creationId xmlns:a16="http://schemas.microsoft.com/office/drawing/2014/main" id="{EB5262B1-1032-FF31-FE5D-43C7270726C1}"/>
              </a:ext>
            </a:extLst>
          </p:cNvPr>
          <p:cNvSpPr txBox="1"/>
          <p:nvPr/>
        </p:nvSpPr>
        <p:spPr>
          <a:xfrm>
            <a:off x="1469521" y="4241667"/>
            <a:ext cx="2145832" cy="770147"/>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Rapid client onboarding</a:t>
            </a:r>
          </a:p>
        </p:txBody>
      </p:sp>
      <p:sp>
        <p:nvSpPr>
          <p:cNvPr id="6" name="TextBox 5">
            <a:extLst>
              <a:ext uri="{FF2B5EF4-FFF2-40B4-BE49-F238E27FC236}">
                <a16:creationId xmlns:a16="http://schemas.microsoft.com/office/drawing/2014/main" id="{D4DC157A-B576-A8A4-D36C-703AD877B9CA}"/>
              </a:ext>
            </a:extLst>
          </p:cNvPr>
          <p:cNvSpPr txBox="1"/>
          <p:nvPr/>
        </p:nvSpPr>
        <p:spPr>
          <a:xfrm>
            <a:off x="5012055" y="4241666"/>
            <a:ext cx="2145832" cy="770147"/>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Branded client portal</a:t>
            </a:r>
          </a:p>
        </p:txBody>
      </p:sp>
      <p:sp>
        <p:nvSpPr>
          <p:cNvPr id="8" name="TextBox 7">
            <a:extLst>
              <a:ext uri="{FF2B5EF4-FFF2-40B4-BE49-F238E27FC236}">
                <a16:creationId xmlns:a16="http://schemas.microsoft.com/office/drawing/2014/main" id="{33F2D2B8-653E-9E6E-61A9-1D928584277B}"/>
              </a:ext>
            </a:extLst>
          </p:cNvPr>
          <p:cNvSpPr txBox="1"/>
          <p:nvPr/>
        </p:nvSpPr>
        <p:spPr>
          <a:xfrm>
            <a:off x="8527919" y="4241667"/>
            <a:ext cx="2145832" cy="770147"/>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Business &amp; industry solutions</a:t>
            </a:r>
          </a:p>
        </p:txBody>
      </p:sp>
      <p:pic>
        <p:nvPicPr>
          <p:cNvPr id="3" name="Picture 16">
            <a:extLst>
              <a:ext uri="{FF2B5EF4-FFF2-40B4-BE49-F238E27FC236}">
                <a16:creationId xmlns:a16="http://schemas.microsoft.com/office/drawing/2014/main" id="{B4EA8992-257E-76D4-319A-2594809EF76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27919" y="2092827"/>
            <a:ext cx="2148840" cy="21488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a:extLst>
              <a:ext uri="{FF2B5EF4-FFF2-40B4-BE49-F238E27FC236}">
                <a16:creationId xmlns:a16="http://schemas.microsoft.com/office/drawing/2014/main" id="{A1F96FD7-4AF2-8B4A-FC85-0DCCA723ACB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6191" y="2092827"/>
            <a:ext cx="2148840" cy="21488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8">
            <a:extLst>
              <a:ext uri="{FF2B5EF4-FFF2-40B4-BE49-F238E27FC236}">
                <a16:creationId xmlns:a16="http://schemas.microsoft.com/office/drawing/2014/main" id="{CC0AB324-82C0-2D56-9DCF-660B24DDBBD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12055" y="2092827"/>
            <a:ext cx="2148840" cy="2148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2060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032C248-BF82-4A72-AD23-851BB7BCFB9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6" name="Object 5" hidden="1">
                        <a:extLst>
                          <a:ext uri="{FF2B5EF4-FFF2-40B4-BE49-F238E27FC236}">
                            <a16:creationId xmlns:a16="http://schemas.microsoft.com/office/drawing/2014/main" id="{6032C248-BF82-4A72-AD23-851BB7BCFB9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92D44468-9700-E8FE-F19C-07798226C318}"/>
              </a:ext>
            </a:extLst>
          </p:cNvPr>
          <p:cNvSpPr txBox="1">
            <a:spLocks/>
          </p:cNvSpPr>
          <p:nvPr/>
        </p:nvSpPr>
        <p:spPr>
          <a:xfrm>
            <a:off x="89965" y="371191"/>
            <a:ext cx="12012069" cy="509844"/>
          </a:xfrm>
          <a:prstGeom prst="rect">
            <a:avLst/>
          </a:prstGeom>
        </p:spPr>
        <p:txBody>
          <a:bodyPr vert="horz" lIns="0" tIns="108000" rIns="0" bIns="0" rtlCol="0" anchor="t" anchorCtr="0">
            <a:noAutofit/>
          </a:bodyPr>
          <a:lstStyle>
            <a:lvl1pPr algn="l" defTabSz="914400" rtl="0" eaLnBrk="1" latinLnBrk="0" hangingPunct="1">
              <a:lnSpc>
                <a:spcPct val="90000"/>
              </a:lnSpc>
              <a:spcBef>
                <a:spcPct val="0"/>
              </a:spcBef>
              <a:buNone/>
              <a:defRPr sz="4000" b="1" i="0" kern="1200" spc="-100" baseline="0">
                <a:solidFill>
                  <a:schemeClr val="tx1">
                    <a:lumMod val="85000"/>
                    <a:lumOff val="15000"/>
                  </a:schemeClr>
                </a:solidFill>
                <a:latin typeface="Arial" panose="020B0604020202020204" pitchFamily="34" charset="0"/>
                <a:ea typeface="+mj-ea"/>
                <a:cs typeface="Arial" panose="020B0604020202020204" pitchFamily="34" charset="0"/>
              </a:defRPr>
            </a:lvl1pPr>
          </a:lstStyle>
          <a:p>
            <a:r>
              <a:rPr lang="en-US" sz="3600" dirty="0">
                <a:solidFill>
                  <a:schemeClr val="tx1"/>
                </a:solidFill>
                <a:latin typeface="Arial"/>
                <a:cs typeface="Arial"/>
              </a:rPr>
              <a:t> Customer Needs by Industry – What are the Use Cases?</a:t>
            </a:r>
            <a:endParaRPr lang="en-US" sz="3600" dirty="0">
              <a:solidFill>
                <a:schemeClr val="tx1"/>
              </a:solidFill>
            </a:endParaRPr>
          </a:p>
        </p:txBody>
      </p:sp>
      <p:grpSp>
        <p:nvGrpSpPr>
          <p:cNvPr id="5" name="Group 4">
            <a:extLst>
              <a:ext uri="{FF2B5EF4-FFF2-40B4-BE49-F238E27FC236}">
                <a16:creationId xmlns:a16="http://schemas.microsoft.com/office/drawing/2014/main" id="{423E1DF5-27CD-6D50-EC34-3DA9F5B69517}"/>
              </a:ext>
            </a:extLst>
          </p:cNvPr>
          <p:cNvGrpSpPr/>
          <p:nvPr/>
        </p:nvGrpSpPr>
        <p:grpSpPr>
          <a:xfrm>
            <a:off x="1217394" y="2550103"/>
            <a:ext cx="2038727" cy="3785616"/>
            <a:chOff x="722313" y="1471246"/>
            <a:chExt cx="3459162" cy="4766042"/>
          </a:xfrm>
          <a:effectLst>
            <a:outerShdw blurRad="63500" sx="102000" sy="102000" algn="ctr" rotWithShape="0">
              <a:prstClr val="black">
                <a:alpha val="40000"/>
              </a:prstClr>
            </a:outerShdw>
          </a:effectLst>
          <a:scene3d>
            <a:camera prst="orthographicFront">
              <a:rot lat="0" lon="0" rev="0"/>
            </a:camera>
            <a:lightRig rig="glow" dir="t">
              <a:rot lat="0" lon="0" rev="4800000"/>
            </a:lightRig>
          </a:scene3d>
        </p:grpSpPr>
        <p:sp>
          <p:nvSpPr>
            <p:cNvPr id="7" name="Rounded Rectangle 6">
              <a:extLst>
                <a:ext uri="{FF2B5EF4-FFF2-40B4-BE49-F238E27FC236}">
                  <a16:creationId xmlns:a16="http://schemas.microsoft.com/office/drawing/2014/main" id="{98508784-74B3-9C07-AA50-A507BBE0AB85}"/>
                </a:ext>
              </a:extLst>
            </p:cNvPr>
            <p:cNvSpPr/>
            <p:nvPr/>
          </p:nvSpPr>
          <p:spPr>
            <a:xfrm>
              <a:off x="722313" y="1471246"/>
              <a:ext cx="3459162" cy="4766042"/>
            </a:xfrm>
            <a:prstGeom prst="roundRect">
              <a:avLst>
                <a:gd name="adj" fmla="val 3409"/>
              </a:avLst>
            </a:prstGeom>
            <a:solidFill>
              <a:schemeClr val="bg1"/>
            </a:solidFill>
            <a:ln w="0">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BG"/>
                <a:t>ÇÇ</a:t>
              </a:r>
            </a:p>
          </p:txBody>
        </p:sp>
        <p:sp>
          <p:nvSpPr>
            <p:cNvPr id="8" name="TextBox 7">
              <a:extLst>
                <a:ext uri="{FF2B5EF4-FFF2-40B4-BE49-F238E27FC236}">
                  <a16:creationId xmlns:a16="http://schemas.microsoft.com/office/drawing/2014/main" id="{44E01C2B-2375-0E78-2090-7926BC94694D}"/>
                </a:ext>
              </a:extLst>
            </p:cNvPr>
            <p:cNvSpPr txBox="1"/>
            <p:nvPr/>
          </p:nvSpPr>
          <p:spPr>
            <a:xfrm>
              <a:off x="904422" y="2782669"/>
              <a:ext cx="3174596"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lIns="91440" tIns="45720" rIns="91440" bIns="45720" anchor="t">
              <a:spAutoFit/>
            </a:bodyPr>
            <a:lstStyle/>
            <a:p>
              <a:pPr algn="ctr"/>
              <a:r>
                <a:rPr lang="en-US" b="1" dirty="0">
                  <a:cs typeface="Arial"/>
                </a:rPr>
                <a:t>Legal</a:t>
              </a:r>
            </a:p>
          </p:txBody>
        </p:sp>
        <p:cxnSp>
          <p:nvCxnSpPr>
            <p:cNvPr id="10" name="Straight Connector 9">
              <a:extLst>
                <a:ext uri="{FF2B5EF4-FFF2-40B4-BE49-F238E27FC236}">
                  <a16:creationId xmlns:a16="http://schemas.microsoft.com/office/drawing/2014/main" id="{C9B31A15-1CA9-26DB-97F1-33E2CDE2D54F}"/>
                </a:ext>
              </a:extLst>
            </p:cNvPr>
            <p:cNvCxnSpPr/>
            <p:nvPr/>
          </p:nvCxnSpPr>
          <p:spPr>
            <a:xfrm>
              <a:off x="1028023" y="1494655"/>
              <a:ext cx="2818949" cy="0"/>
            </a:xfrm>
            <a:prstGeom prst="line">
              <a:avLst/>
            </a:prstGeom>
            <a:ln w="50800">
              <a:noFill/>
            </a:ln>
            <a:effectLst>
              <a:outerShdw blurRad="190500" dist="228600" dir="2700000" algn="ctr">
                <a:srgbClr val="000000">
                  <a:alpha val="30000"/>
                </a:srgbClr>
              </a:outerShdw>
            </a:effectLst>
            <a:sp3d prstMaterial="matte">
              <a:bevelT w="127000" h="63500"/>
            </a:sp3d>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E8FB8E30-3C31-3069-77EF-5989698EFB28}"/>
              </a:ext>
            </a:extLst>
          </p:cNvPr>
          <p:cNvGrpSpPr/>
          <p:nvPr/>
        </p:nvGrpSpPr>
        <p:grpSpPr>
          <a:xfrm>
            <a:off x="3347310" y="2568713"/>
            <a:ext cx="2039112" cy="3785616"/>
            <a:chOff x="4357311" y="1466574"/>
            <a:chExt cx="3459162" cy="4766042"/>
          </a:xfrm>
          <a:effectLst>
            <a:outerShdw blurRad="63500" sx="102000" sy="102000" algn="ctr" rotWithShape="0">
              <a:prstClr val="black">
                <a:alpha val="40000"/>
              </a:prstClr>
            </a:outerShdw>
          </a:effectLst>
          <a:scene3d>
            <a:camera prst="orthographicFront">
              <a:rot lat="0" lon="0" rev="0"/>
            </a:camera>
            <a:lightRig rig="glow" dir="t">
              <a:rot lat="0" lon="0" rev="4800000"/>
            </a:lightRig>
          </a:scene3d>
        </p:grpSpPr>
        <p:sp>
          <p:nvSpPr>
            <p:cNvPr id="24" name="Rounded Rectangle 23">
              <a:extLst>
                <a:ext uri="{FF2B5EF4-FFF2-40B4-BE49-F238E27FC236}">
                  <a16:creationId xmlns:a16="http://schemas.microsoft.com/office/drawing/2014/main" id="{13BB4263-DF92-77C2-016F-9739A11A8A68}"/>
                </a:ext>
              </a:extLst>
            </p:cNvPr>
            <p:cNvSpPr/>
            <p:nvPr/>
          </p:nvSpPr>
          <p:spPr>
            <a:xfrm>
              <a:off x="4357311" y="1466574"/>
              <a:ext cx="3459162" cy="4766042"/>
            </a:xfrm>
            <a:prstGeom prst="roundRect">
              <a:avLst>
                <a:gd name="adj" fmla="val 3409"/>
              </a:avLst>
            </a:prstGeom>
            <a:solidFill>
              <a:schemeClr val="bg1"/>
            </a:solidFill>
            <a:ln w="0">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a:p>
          </p:txBody>
        </p:sp>
        <p:sp>
          <p:nvSpPr>
            <p:cNvPr id="26" name="TextBox 25">
              <a:extLst>
                <a:ext uri="{FF2B5EF4-FFF2-40B4-BE49-F238E27FC236}">
                  <a16:creationId xmlns:a16="http://schemas.microsoft.com/office/drawing/2014/main" id="{5585E54B-878C-0AFF-6970-F72FD0DDC4E6}"/>
                </a:ext>
              </a:extLst>
            </p:cNvPr>
            <p:cNvSpPr txBox="1"/>
            <p:nvPr/>
          </p:nvSpPr>
          <p:spPr>
            <a:xfrm>
              <a:off x="4613184" y="2763956"/>
              <a:ext cx="2947415"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lIns="91440" tIns="45720" rIns="91440" bIns="45720" anchor="t">
              <a:spAutoFit/>
            </a:bodyPr>
            <a:lstStyle/>
            <a:p>
              <a:pPr algn="ctr"/>
              <a:r>
                <a:rPr lang="en-US" b="1" dirty="0">
                  <a:cs typeface="Arial"/>
                </a:rPr>
                <a:t>Government</a:t>
              </a:r>
            </a:p>
          </p:txBody>
        </p:sp>
        <p:cxnSp>
          <p:nvCxnSpPr>
            <p:cNvPr id="32" name="Straight Connector 31">
              <a:extLst>
                <a:ext uri="{FF2B5EF4-FFF2-40B4-BE49-F238E27FC236}">
                  <a16:creationId xmlns:a16="http://schemas.microsoft.com/office/drawing/2014/main" id="{B811D05A-CA71-F4D0-674C-E121CB1D1384}"/>
                </a:ext>
              </a:extLst>
            </p:cNvPr>
            <p:cNvCxnSpPr/>
            <p:nvPr/>
          </p:nvCxnSpPr>
          <p:spPr>
            <a:xfrm>
              <a:off x="4714186" y="1491581"/>
              <a:ext cx="2818949" cy="0"/>
            </a:xfrm>
            <a:prstGeom prst="line">
              <a:avLst/>
            </a:prstGeom>
            <a:ln w="50800">
              <a:noFill/>
            </a:ln>
            <a:effectLst>
              <a:outerShdw blurRad="190500" dist="228600" dir="2700000" algn="ctr">
                <a:srgbClr val="000000">
                  <a:alpha val="30000"/>
                </a:srgbClr>
              </a:outerShdw>
            </a:effectLst>
            <a:sp3d prstMaterial="matte">
              <a:bevelT w="127000" h="63500"/>
            </a:sp3d>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6AA453A4-250E-3CC2-EE52-7119DA6967D5}"/>
              </a:ext>
            </a:extLst>
          </p:cNvPr>
          <p:cNvGrpSpPr/>
          <p:nvPr/>
        </p:nvGrpSpPr>
        <p:grpSpPr>
          <a:xfrm>
            <a:off x="5429770" y="2568713"/>
            <a:ext cx="2039112" cy="3785616"/>
            <a:chOff x="7968208" y="1471246"/>
            <a:chExt cx="3459162" cy="4766042"/>
          </a:xfrm>
          <a:effectLst>
            <a:outerShdw blurRad="63500" sx="102000" sy="102000" algn="ctr" rotWithShape="0">
              <a:prstClr val="black">
                <a:alpha val="40000"/>
              </a:prstClr>
            </a:outerShdw>
          </a:effectLst>
          <a:scene3d>
            <a:camera prst="orthographicFront">
              <a:rot lat="0" lon="0" rev="0"/>
            </a:camera>
            <a:lightRig rig="glow" dir="t">
              <a:rot lat="0" lon="0" rev="4800000"/>
            </a:lightRig>
          </a:scene3d>
        </p:grpSpPr>
        <p:sp>
          <p:nvSpPr>
            <p:cNvPr id="41" name="Rounded Rectangle 40">
              <a:extLst>
                <a:ext uri="{FF2B5EF4-FFF2-40B4-BE49-F238E27FC236}">
                  <a16:creationId xmlns:a16="http://schemas.microsoft.com/office/drawing/2014/main" id="{F3069131-57D1-3690-CDCE-8C2F4F074464}"/>
                </a:ext>
              </a:extLst>
            </p:cNvPr>
            <p:cNvSpPr/>
            <p:nvPr/>
          </p:nvSpPr>
          <p:spPr>
            <a:xfrm>
              <a:off x="7968208" y="1471246"/>
              <a:ext cx="3459162" cy="4766042"/>
            </a:xfrm>
            <a:prstGeom prst="roundRect">
              <a:avLst>
                <a:gd name="adj" fmla="val 3409"/>
              </a:avLst>
            </a:prstGeom>
            <a:solidFill>
              <a:schemeClr val="bg1"/>
            </a:solidFill>
            <a:ln w="0">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a:p>
          </p:txBody>
        </p:sp>
        <p:cxnSp>
          <p:nvCxnSpPr>
            <p:cNvPr id="42" name="Straight Connector 41">
              <a:extLst>
                <a:ext uri="{FF2B5EF4-FFF2-40B4-BE49-F238E27FC236}">
                  <a16:creationId xmlns:a16="http://schemas.microsoft.com/office/drawing/2014/main" id="{CFC9110A-3526-5919-EE6B-572284933AB2}"/>
                </a:ext>
              </a:extLst>
            </p:cNvPr>
            <p:cNvCxnSpPr/>
            <p:nvPr/>
          </p:nvCxnSpPr>
          <p:spPr>
            <a:xfrm>
              <a:off x="8288314" y="1499598"/>
              <a:ext cx="2818949" cy="0"/>
            </a:xfrm>
            <a:prstGeom prst="line">
              <a:avLst/>
            </a:prstGeom>
            <a:ln w="50800">
              <a:noFill/>
            </a:ln>
            <a:effectLst>
              <a:outerShdw blurRad="190500" dist="228600" dir="2700000" algn="ctr">
                <a:srgbClr val="000000">
                  <a:alpha val="30000"/>
                </a:srgbClr>
              </a:outerShdw>
            </a:effectLst>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F50254AB-CCDE-6117-C96B-7DFFFC4BC514}"/>
                </a:ext>
              </a:extLst>
            </p:cNvPr>
            <p:cNvSpPr txBox="1"/>
            <p:nvPr/>
          </p:nvSpPr>
          <p:spPr>
            <a:xfrm>
              <a:off x="8008139" y="2763956"/>
              <a:ext cx="3386080" cy="646331"/>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lIns="91440" tIns="45720" rIns="91440" bIns="45720" anchor="t">
              <a:spAutoFit/>
            </a:bodyPr>
            <a:lstStyle/>
            <a:p>
              <a:pPr algn="ctr"/>
              <a:r>
                <a:rPr lang="en-US" b="1">
                  <a:latin typeface="Arial"/>
                  <a:cs typeface="Arial"/>
                </a:rPr>
                <a:t>Accounting and Finance</a:t>
              </a:r>
              <a:endParaRPr lang="en-US" b="1">
                <a:cs typeface="Arial"/>
              </a:endParaRPr>
            </a:p>
          </p:txBody>
        </p:sp>
      </p:grpSp>
      <p:grpSp>
        <p:nvGrpSpPr>
          <p:cNvPr id="9" name="Group 8">
            <a:extLst>
              <a:ext uri="{FF2B5EF4-FFF2-40B4-BE49-F238E27FC236}">
                <a16:creationId xmlns:a16="http://schemas.microsoft.com/office/drawing/2014/main" id="{9D5E277E-8721-4CCA-23B3-9EDF965DC4B5}"/>
              </a:ext>
            </a:extLst>
          </p:cNvPr>
          <p:cNvGrpSpPr/>
          <p:nvPr/>
        </p:nvGrpSpPr>
        <p:grpSpPr>
          <a:xfrm>
            <a:off x="7581714" y="2568713"/>
            <a:ext cx="2039112" cy="3785616"/>
            <a:chOff x="7968208" y="1471246"/>
            <a:chExt cx="3459162" cy="4766042"/>
          </a:xfrm>
          <a:effectLst>
            <a:outerShdw blurRad="63500" sx="102000" sy="102000" algn="ctr" rotWithShape="0">
              <a:prstClr val="black">
                <a:alpha val="40000"/>
              </a:prstClr>
            </a:outerShdw>
          </a:effectLst>
          <a:scene3d>
            <a:camera prst="orthographicFront">
              <a:rot lat="0" lon="0" rev="0"/>
            </a:camera>
            <a:lightRig rig="glow" dir="t">
              <a:rot lat="0" lon="0" rev="4800000"/>
            </a:lightRig>
          </a:scene3d>
        </p:grpSpPr>
        <p:sp>
          <p:nvSpPr>
            <p:cNvPr id="11" name="Rounded Rectangle 10">
              <a:extLst>
                <a:ext uri="{FF2B5EF4-FFF2-40B4-BE49-F238E27FC236}">
                  <a16:creationId xmlns:a16="http://schemas.microsoft.com/office/drawing/2014/main" id="{CCDF9A31-939D-D5B5-D63C-B586494A36C1}"/>
                </a:ext>
              </a:extLst>
            </p:cNvPr>
            <p:cNvSpPr/>
            <p:nvPr/>
          </p:nvSpPr>
          <p:spPr>
            <a:xfrm>
              <a:off x="7968208" y="1471246"/>
              <a:ext cx="3459162" cy="4766042"/>
            </a:xfrm>
            <a:prstGeom prst="roundRect">
              <a:avLst>
                <a:gd name="adj" fmla="val 3409"/>
              </a:avLst>
            </a:prstGeom>
            <a:solidFill>
              <a:schemeClr val="bg1"/>
            </a:solidFill>
            <a:ln w="0">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a:p>
          </p:txBody>
        </p:sp>
        <p:cxnSp>
          <p:nvCxnSpPr>
            <p:cNvPr id="12" name="Straight Connector 11">
              <a:extLst>
                <a:ext uri="{FF2B5EF4-FFF2-40B4-BE49-F238E27FC236}">
                  <a16:creationId xmlns:a16="http://schemas.microsoft.com/office/drawing/2014/main" id="{28816AF0-404A-F27C-AAD8-D2AFA5EDB4E3}"/>
                </a:ext>
              </a:extLst>
            </p:cNvPr>
            <p:cNvCxnSpPr/>
            <p:nvPr/>
          </p:nvCxnSpPr>
          <p:spPr>
            <a:xfrm>
              <a:off x="8288314" y="1499598"/>
              <a:ext cx="2818949" cy="0"/>
            </a:xfrm>
            <a:prstGeom prst="line">
              <a:avLst/>
            </a:prstGeom>
            <a:ln w="50800">
              <a:noFill/>
            </a:ln>
            <a:effectLst>
              <a:outerShdw blurRad="190500" dist="228600" dir="2700000" algn="ctr">
                <a:srgbClr val="000000">
                  <a:alpha val="30000"/>
                </a:srgbClr>
              </a:outerShdw>
            </a:effectLst>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6BADF61-3C60-62CA-C0BB-79EB9E49DE2F}"/>
                </a:ext>
              </a:extLst>
            </p:cNvPr>
            <p:cNvSpPr txBox="1"/>
            <p:nvPr/>
          </p:nvSpPr>
          <p:spPr>
            <a:xfrm>
              <a:off x="8008139" y="2763956"/>
              <a:ext cx="3386080" cy="646331"/>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lIns="91440" tIns="45720" rIns="91440" bIns="45720" anchor="t">
              <a:spAutoFit/>
            </a:bodyPr>
            <a:lstStyle/>
            <a:p>
              <a:pPr algn="ctr"/>
              <a:r>
                <a:rPr lang="en-US" b="1" dirty="0">
                  <a:cs typeface="Arial"/>
                </a:rPr>
                <a:t>Pharma and Healthcare</a:t>
              </a:r>
            </a:p>
          </p:txBody>
        </p:sp>
      </p:grpSp>
      <p:sp>
        <p:nvSpPr>
          <p:cNvPr id="21" name="TextBox 20">
            <a:extLst>
              <a:ext uri="{FF2B5EF4-FFF2-40B4-BE49-F238E27FC236}">
                <a16:creationId xmlns:a16="http://schemas.microsoft.com/office/drawing/2014/main" id="{7A7CAC0C-06C0-5DF3-B838-72F61C1A682E}"/>
              </a:ext>
            </a:extLst>
          </p:cNvPr>
          <p:cNvSpPr txBox="1"/>
          <p:nvPr/>
        </p:nvSpPr>
        <p:spPr>
          <a:xfrm>
            <a:off x="1237668" y="4254352"/>
            <a:ext cx="1795562" cy="1804804"/>
          </a:xfrm>
          <a:prstGeom prst="rect">
            <a:avLst/>
          </a:prstGeom>
        </p:spPr>
        <p:txBody>
          <a:bodyPr vert="horz" wrap="square" lIns="0" tIns="0" rIns="0" bIns="0" rtlCol="0">
            <a:noAutofit/>
          </a:bodyPr>
          <a:lstStyle/>
          <a:p>
            <a:pPr marL="285750" indent="-285750" algn="l">
              <a:buFont typeface="Wingdings" panose="05000000000000000000" pitchFamily="2" charset="2"/>
              <a:buChar char="ü"/>
            </a:pPr>
            <a:r>
              <a:rPr lang="en-US" altLang="en-US" sz="1400" dirty="0">
                <a:latin typeface="Arial" panose="020B0604020202020204" pitchFamily="34" charset="0"/>
              </a:rPr>
              <a:t>Client portals for case collaboration</a:t>
            </a:r>
          </a:p>
          <a:p>
            <a:pPr marL="285750" indent="-285750" algn="l">
              <a:buFont typeface="Wingdings" panose="05000000000000000000" pitchFamily="2" charset="2"/>
              <a:buChar char="ü"/>
            </a:pPr>
            <a:r>
              <a:rPr lang="en-US" altLang="en-US" sz="1400" dirty="0">
                <a:latin typeface="Arial" panose="020B0604020202020204" pitchFamily="34" charset="0"/>
              </a:rPr>
              <a:t>Secure evidence &amp; document exchange</a:t>
            </a:r>
          </a:p>
          <a:p>
            <a:pPr marL="285750" indent="-285750" algn="l">
              <a:buFont typeface="Wingdings" panose="05000000000000000000" pitchFamily="2" charset="2"/>
              <a:buChar char="ü"/>
            </a:pPr>
            <a:r>
              <a:rPr lang="en-US" altLang="en-US" sz="1400" dirty="0">
                <a:latin typeface="Arial" panose="020B0604020202020204" pitchFamily="34" charset="0"/>
              </a:rPr>
              <a:t>Contract review &amp; matter workflows</a:t>
            </a:r>
            <a:endParaRPr lang="en-US" sz="1400" dirty="0"/>
          </a:p>
          <a:p>
            <a:pPr marL="285750" indent="-285750" algn="l">
              <a:buFont typeface="Wingdings" panose="05000000000000000000" pitchFamily="2" charset="2"/>
              <a:buChar char="ü"/>
            </a:pPr>
            <a:endParaRPr lang="en-BG" sz="1400" dirty="0"/>
          </a:p>
        </p:txBody>
      </p:sp>
      <p:sp>
        <p:nvSpPr>
          <p:cNvPr id="22" name="TextBox 21">
            <a:extLst>
              <a:ext uri="{FF2B5EF4-FFF2-40B4-BE49-F238E27FC236}">
                <a16:creationId xmlns:a16="http://schemas.microsoft.com/office/drawing/2014/main" id="{7BD0678B-732C-2615-DF4F-4D8212B3054F}"/>
              </a:ext>
            </a:extLst>
          </p:cNvPr>
          <p:cNvSpPr txBox="1"/>
          <p:nvPr/>
        </p:nvSpPr>
        <p:spPr>
          <a:xfrm>
            <a:off x="3698882" y="3865418"/>
            <a:ext cx="2038727" cy="2193738"/>
          </a:xfrm>
          <a:prstGeom prst="rect">
            <a:avLst/>
          </a:prstGeom>
        </p:spPr>
        <p:txBody>
          <a:bodyPr vert="horz" wrap="square" lIns="0" tIns="0" rIns="0" bIns="0" rtlCol="0">
            <a:noAutofit/>
          </a:bodyPr>
          <a:lstStyle/>
          <a:p>
            <a:pPr algn="l">
              <a:lnSpc>
                <a:spcPts val="2700"/>
              </a:lnSpc>
            </a:pPr>
            <a:r>
              <a:rPr lang="en-US"/>
              <a:t> </a:t>
            </a:r>
            <a:endParaRPr lang="en-BG"/>
          </a:p>
        </p:txBody>
      </p:sp>
      <p:sp>
        <p:nvSpPr>
          <p:cNvPr id="23" name="TextBox 22">
            <a:extLst>
              <a:ext uri="{FF2B5EF4-FFF2-40B4-BE49-F238E27FC236}">
                <a16:creationId xmlns:a16="http://schemas.microsoft.com/office/drawing/2014/main" id="{817062DF-A41C-E173-545A-8F092AEC45CA}"/>
              </a:ext>
            </a:extLst>
          </p:cNvPr>
          <p:cNvSpPr txBox="1"/>
          <p:nvPr/>
        </p:nvSpPr>
        <p:spPr>
          <a:xfrm>
            <a:off x="5465461" y="4326556"/>
            <a:ext cx="1937197" cy="1898565"/>
          </a:xfrm>
          <a:prstGeom prst="rect">
            <a:avLst/>
          </a:prstGeom>
        </p:spPr>
        <p:txBody>
          <a:bodyPr vert="horz" wrap="square" lIns="0" tIns="0" rIns="0" bIns="0" rtlCol="0">
            <a:noAutofit/>
          </a:bodyPr>
          <a:lstStyle/>
          <a:p>
            <a:pPr marL="285750" lvl="0" indent="-285750" eaLnBrk="0" fontAlgn="base" hangingPunct="0">
              <a:spcBef>
                <a:spcPct val="0"/>
              </a:spcBef>
              <a:spcAft>
                <a:spcPct val="0"/>
              </a:spcAft>
              <a:buFont typeface="Wingdings" panose="05000000000000000000" pitchFamily="2" charset="2"/>
              <a:buChar char="ü"/>
            </a:pPr>
            <a:r>
              <a:rPr lang="en-US" altLang="en-US" sz="1400" dirty="0">
                <a:latin typeface="Arial" panose="020B0604020202020204" pitchFamily="34" charset="0"/>
              </a:rPr>
              <a:t>Client portals for tax &amp; audit file exchange</a:t>
            </a:r>
          </a:p>
          <a:p>
            <a:pPr marL="285750" lvl="0" indent="-285750" eaLnBrk="0" fontAlgn="base" hangingPunct="0">
              <a:spcBef>
                <a:spcPct val="0"/>
              </a:spcBef>
              <a:spcAft>
                <a:spcPct val="0"/>
              </a:spcAft>
              <a:buFont typeface="Wingdings" panose="05000000000000000000" pitchFamily="2" charset="2"/>
              <a:buChar char="ü"/>
            </a:pPr>
            <a:r>
              <a:rPr lang="en-US" altLang="en-US" sz="1400" dirty="0">
                <a:latin typeface="Arial" panose="020B0604020202020204" pitchFamily="34" charset="0"/>
              </a:rPr>
              <a:t>Secure delivery of financial statements</a:t>
            </a:r>
          </a:p>
          <a:p>
            <a:pPr marL="285750" lvl="0" indent="-285750" eaLnBrk="0" fontAlgn="base" hangingPunct="0">
              <a:spcBef>
                <a:spcPct val="0"/>
              </a:spcBef>
              <a:spcAft>
                <a:spcPct val="0"/>
              </a:spcAft>
              <a:buFont typeface="Wingdings" panose="05000000000000000000" pitchFamily="2" charset="2"/>
              <a:buChar char="ü"/>
            </a:pPr>
            <a:r>
              <a:rPr lang="en-US" altLang="en-US" sz="1400" dirty="0">
                <a:latin typeface="Arial" panose="020B0604020202020204" pitchFamily="34" charset="0"/>
              </a:rPr>
              <a:t>Workflow automation for approvals &amp; signatures</a:t>
            </a:r>
          </a:p>
          <a:p>
            <a:pPr>
              <a:lnSpc>
                <a:spcPts val="2700"/>
              </a:lnSpc>
            </a:pPr>
            <a:r>
              <a:rPr lang="en-US" sz="1400" dirty="0"/>
              <a:t> </a:t>
            </a:r>
          </a:p>
          <a:p>
            <a:pPr marL="285750" indent="-285750">
              <a:lnSpc>
                <a:spcPts val="2700"/>
              </a:lnSpc>
              <a:buFont typeface="Wingdings" panose="05000000000000000000" pitchFamily="2" charset="2"/>
              <a:buChar char="ü"/>
            </a:pPr>
            <a:endParaRPr lang="en-US" sz="1400" dirty="0"/>
          </a:p>
          <a:p>
            <a:pPr marL="285750" indent="-285750">
              <a:lnSpc>
                <a:spcPts val="2700"/>
              </a:lnSpc>
              <a:buFont typeface="Wingdings" panose="05000000000000000000" pitchFamily="2" charset="2"/>
              <a:buChar char="ü"/>
            </a:pPr>
            <a:endParaRPr lang="en-BG" sz="1400" dirty="0"/>
          </a:p>
        </p:txBody>
      </p:sp>
      <p:sp>
        <p:nvSpPr>
          <p:cNvPr id="25" name="TextBox 24">
            <a:extLst>
              <a:ext uri="{FF2B5EF4-FFF2-40B4-BE49-F238E27FC236}">
                <a16:creationId xmlns:a16="http://schemas.microsoft.com/office/drawing/2014/main" id="{71BD57DA-DE2A-9DD7-ACA9-4D7197EEC557}"/>
              </a:ext>
            </a:extLst>
          </p:cNvPr>
          <p:cNvSpPr txBox="1"/>
          <p:nvPr/>
        </p:nvSpPr>
        <p:spPr>
          <a:xfrm>
            <a:off x="7732547" y="4325699"/>
            <a:ext cx="1917805" cy="1819414"/>
          </a:xfrm>
          <a:prstGeom prst="rect">
            <a:avLst/>
          </a:prstGeom>
        </p:spPr>
        <p:txBody>
          <a:bodyPr vert="horz" wrap="square" lIns="0" tIns="0" rIns="0" bIns="0" rtlCol="0">
            <a:noAutofit/>
          </a:bodyPr>
          <a:lstStyle/>
          <a:p>
            <a:pPr marL="285750" indent="-285750" algn="l">
              <a:buFont typeface="Wingdings" panose="05000000000000000000" pitchFamily="2" charset="2"/>
              <a:buChar char="ü"/>
            </a:pPr>
            <a:r>
              <a:rPr lang="en-US" altLang="en-US" sz="1400" dirty="0">
                <a:latin typeface="Arial" panose="020B0604020202020204" pitchFamily="34" charset="0"/>
              </a:rPr>
              <a:t>Patient data &amp; records exchange (HIPAA compliant)</a:t>
            </a:r>
          </a:p>
          <a:p>
            <a:pPr marL="285750" lvl="0" indent="-285750" eaLnBrk="0" fontAlgn="base" hangingPunct="0">
              <a:spcBef>
                <a:spcPct val="0"/>
              </a:spcBef>
              <a:spcAft>
                <a:spcPct val="0"/>
              </a:spcAft>
              <a:buFont typeface="Wingdings" panose="05000000000000000000" pitchFamily="2" charset="2"/>
              <a:buChar char="ü"/>
            </a:pPr>
            <a:r>
              <a:rPr lang="en-US" altLang="en-US" sz="1400" dirty="0">
                <a:latin typeface="Arial" panose="020B0604020202020204" pitchFamily="34" charset="0"/>
              </a:rPr>
              <a:t>Medical research collaboration across institutions</a:t>
            </a:r>
          </a:p>
          <a:p>
            <a:pPr marL="285750" lvl="0" indent="-285750" eaLnBrk="0" fontAlgn="base" hangingPunct="0">
              <a:spcBef>
                <a:spcPct val="0"/>
              </a:spcBef>
              <a:spcAft>
                <a:spcPct val="0"/>
              </a:spcAft>
              <a:buFont typeface="Wingdings" panose="05000000000000000000" pitchFamily="2" charset="2"/>
              <a:buChar char="ü"/>
            </a:pPr>
            <a:r>
              <a:rPr lang="en-US" altLang="en-US" sz="1400" dirty="0">
                <a:latin typeface="Arial" panose="020B0604020202020204" pitchFamily="34" charset="0"/>
              </a:rPr>
              <a:t>Insurance claims &amp; approvals workflows</a:t>
            </a:r>
          </a:p>
          <a:p>
            <a:pPr algn="l">
              <a:lnSpc>
                <a:spcPts val="2700"/>
              </a:lnSpc>
            </a:pPr>
            <a:endParaRPr lang="en-US" sz="1400" dirty="0"/>
          </a:p>
          <a:p>
            <a:pPr marL="285750" indent="-285750" algn="l">
              <a:lnSpc>
                <a:spcPts val="2700"/>
              </a:lnSpc>
              <a:buFont typeface="Arial" panose="020B0604020202020204" pitchFamily="34" charset="0"/>
              <a:buChar char="•"/>
            </a:pPr>
            <a:endParaRPr lang="en-US" sz="1400" dirty="0"/>
          </a:p>
          <a:p>
            <a:pPr marL="285750" indent="-285750" algn="l">
              <a:lnSpc>
                <a:spcPts val="2700"/>
              </a:lnSpc>
              <a:buFont typeface="Arial" panose="020B0604020202020204" pitchFamily="34" charset="0"/>
              <a:buChar char="•"/>
            </a:pPr>
            <a:endParaRPr lang="en-US" sz="1400" dirty="0"/>
          </a:p>
          <a:p>
            <a:pPr marL="285750" indent="-285750" algn="l">
              <a:lnSpc>
                <a:spcPts val="2700"/>
              </a:lnSpc>
              <a:buFont typeface="Arial" panose="020B0604020202020204" pitchFamily="34" charset="0"/>
              <a:buChar char="•"/>
            </a:pPr>
            <a:endParaRPr lang="en-BG" sz="1400" dirty="0"/>
          </a:p>
        </p:txBody>
      </p:sp>
      <p:pic>
        <p:nvPicPr>
          <p:cNvPr id="31" name="Picture 30">
            <a:extLst>
              <a:ext uri="{FF2B5EF4-FFF2-40B4-BE49-F238E27FC236}">
                <a16:creationId xmlns:a16="http://schemas.microsoft.com/office/drawing/2014/main" id="{7C269EA4-B952-312E-C071-1F7B8463B70D}"/>
              </a:ext>
            </a:extLst>
          </p:cNvPr>
          <p:cNvPicPr>
            <a:picLocks noChangeAspect="1"/>
          </p:cNvPicPr>
          <p:nvPr/>
        </p:nvPicPr>
        <p:blipFill>
          <a:blip r:embed="rId5"/>
          <a:srcRect b="17719"/>
          <a:stretch>
            <a:fillRect/>
          </a:stretch>
        </p:blipFill>
        <p:spPr>
          <a:xfrm>
            <a:off x="3871505" y="2667828"/>
            <a:ext cx="926158" cy="762059"/>
          </a:xfrm>
          <a:prstGeom prst="rect">
            <a:avLst/>
          </a:prstGeom>
        </p:spPr>
      </p:pic>
      <p:pic>
        <p:nvPicPr>
          <p:cNvPr id="34" name="Picture 33">
            <a:extLst>
              <a:ext uri="{FF2B5EF4-FFF2-40B4-BE49-F238E27FC236}">
                <a16:creationId xmlns:a16="http://schemas.microsoft.com/office/drawing/2014/main" id="{6EDC532F-7603-3E72-0371-029660CE0EBF}"/>
              </a:ext>
            </a:extLst>
          </p:cNvPr>
          <p:cNvPicPr>
            <a:picLocks noChangeAspect="1"/>
          </p:cNvPicPr>
          <p:nvPr/>
        </p:nvPicPr>
        <p:blipFill>
          <a:blip r:embed="rId6"/>
          <a:srcRect b="13044"/>
          <a:stretch>
            <a:fillRect/>
          </a:stretch>
        </p:blipFill>
        <p:spPr>
          <a:xfrm>
            <a:off x="8128625" y="2691829"/>
            <a:ext cx="923544" cy="803075"/>
          </a:xfrm>
          <a:prstGeom prst="rect">
            <a:avLst/>
          </a:prstGeom>
        </p:spPr>
      </p:pic>
      <p:pic>
        <p:nvPicPr>
          <p:cNvPr id="36" name="Picture 35">
            <a:extLst>
              <a:ext uri="{FF2B5EF4-FFF2-40B4-BE49-F238E27FC236}">
                <a16:creationId xmlns:a16="http://schemas.microsoft.com/office/drawing/2014/main" id="{34910B73-F6F1-8E41-0B47-26E7D756A385}"/>
              </a:ext>
            </a:extLst>
          </p:cNvPr>
          <p:cNvPicPr>
            <a:picLocks noChangeAspect="1"/>
          </p:cNvPicPr>
          <p:nvPr/>
        </p:nvPicPr>
        <p:blipFill>
          <a:blip r:embed="rId7"/>
          <a:srcRect b="17577"/>
          <a:stretch>
            <a:fillRect/>
          </a:stretch>
        </p:blipFill>
        <p:spPr>
          <a:xfrm>
            <a:off x="6009357" y="2680056"/>
            <a:ext cx="920804" cy="758952"/>
          </a:xfrm>
          <a:prstGeom prst="rect">
            <a:avLst/>
          </a:prstGeom>
        </p:spPr>
      </p:pic>
      <p:pic>
        <p:nvPicPr>
          <p:cNvPr id="38" name="Picture 37">
            <a:extLst>
              <a:ext uri="{FF2B5EF4-FFF2-40B4-BE49-F238E27FC236}">
                <a16:creationId xmlns:a16="http://schemas.microsoft.com/office/drawing/2014/main" id="{DC047DEC-5047-B8FD-B522-9F251D592151}"/>
              </a:ext>
            </a:extLst>
          </p:cNvPr>
          <p:cNvPicPr>
            <a:picLocks noChangeAspect="1"/>
          </p:cNvPicPr>
          <p:nvPr/>
        </p:nvPicPr>
        <p:blipFill>
          <a:blip r:embed="rId8"/>
          <a:srcRect b="13931"/>
          <a:stretch>
            <a:fillRect/>
          </a:stretch>
        </p:blipFill>
        <p:spPr>
          <a:xfrm>
            <a:off x="1671505" y="2656703"/>
            <a:ext cx="881798" cy="758952"/>
          </a:xfrm>
          <a:prstGeom prst="rect">
            <a:avLst/>
          </a:prstGeom>
        </p:spPr>
      </p:pic>
      <p:sp>
        <p:nvSpPr>
          <p:cNvPr id="39" name="TextBox 38">
            <a:extLst>
              <a:ext uri="{FF2B5EF4-FFF2-40B4-BE49-F238E27FC236}">
                <a16:creationId xmlns:a16="http://schemas.microsoft.com/office/drawing/2014/main" id="{0A063E98-C629-7039-CADA-5FB9473C639C}"/>
              </a:ext>
            </a:extLst>
          </p:cNvPr>
          <p:cNvSpPr txBox="1"/>
          <p:nvPr/>
        </p:nvSpPr>
        <p:spPr>
          <a:xfrm>
            <a:off x="3795684" y="3712195"/>
            <a:ext cx="2038727" cy="2193738"/>
          </a:xfrm>
          <a:prstGeom prst="rect">
            <a:avLst/>
          </a:prstGeom>
        </p:spPr>
        <p:txBody>
          <a:bodyPr vert="horz" wrap="square" lIns="0" tIns="0" rIns="0" bIns="0" rtlCol="0">
            <a:noAutofit/>
          </a:bodyPr>
          <a:lstStyle/>
          <a:p>
            <a:pPr>
              <a:lnSpc>
                <a:spcPts val="2700"/>
              </a:lnSpc>
            </a:pPr>
            <a:r>
              <a:rPr lang="en-US"/>
              <a:t> </a:t>
            </a:r>
          </a:p>
          <a:p>
            <a:pPr>
              <a:lnSpc>
                <a:spcPts val="2700"/>
              </a:lnSpc>
            </a:pPr>
            <a:endParaRPr lang="en-US"/>
          </a:p>
          <a:p>
            <a:pPr>
              <a:lnSpc>
                <a:spcPts val="2700"/>
              </a:lnSpc>
            </a:pPr>
            <a:endParaRPr lang="en-BG"/>
          </a:p>
        </p:txBody>
      </p:sp>
      <p:sp>
        <p:nvSpPr>
          <p:cNvPr id="54" name="TextBox 53">
            <a:extLst>
              <a:ext uri="{FF2B5EF4-FFF2-40B4-BE49-F238E27FC236}">
                <a16:creationId xmlns:a16="http://schemas.microsoft.com/office/drawing/2014/main" id="{0779CA4F-CF2F-D6CE-AE22-4F80EDA1B387}"/>
              </a:ext>
            </a:extLst>
          </p:cNvPr>
          <p:cNvSpPr txBox="1"/>
          <p:nvPr/>
        </p:nvSpPr>
        <p:spPr>
          <a:xfrm>
            <a:off x="3381487" y="4325699"/>
            <a:ext cx="2038727" cy="1819414"/>
          </a:xfrm>
          <a:prstGeom prst="rect">
            <a:avLst/>
          </a:prstGeom>
        </p:spPr>
        <p:txBody>
          <a:bodyPr vert="horz" wrap="square" lIns="0" tIns="0" rIns="0" bIns="0" rtlCol="0">
            <a:noAutofit/>
          </a:bodyPr>
          <a:lstStyle/>
          <a:p>
            <a:pPr marL="285750" lvl="0" indent="-285750" eaLnBrk="0" fontAlgn="base" hangingPunct="0">
              <a:spcBef>
                <a:spcPct val="0"/>
              </a:spcBef>
              <a:spcAft>
                <a:spcPct val="0"/>
              </a:spcAft>
              <a:buFont typeface="Wingdings" panose="05000000000000000000" pitchFamily="2" charset="2"/>
              <a:buChar char="ü"/>
            </a:pPr>
            <a:r>
              <a:rPr lang="en-US" altLang="en-US" sz="1400" dirty="0">
                <a:latin typeface="Arial" panose="020B0604020202020204" pitchFamily="34" charset="0"/>
              </a:rPr>
              <a:t>Inter-agency document sharing with audit trails</a:t>
            </a:r>
          </a:p>
          <a:p>
            <a:pPr marL="285750" lvl="0" indent="-285750" eaLnBrk="0" fontAlgn="base" hangingPunct="0">
              <a:spcBef>
                <a:spcPct val="0"/>
              </a:spcBef>
              <a:spcAft>
                <a:spcPct val="0"/>
              </a:spcAft>
              <a:buFont typeface="Wingdings" panose="05000000000000000000" pitchFamily="2" charset="2"/>
              <a:buChar char="ü"/>
            </a:pPr>
            <a:r>
              <a:rPr lang="en-US" altLang="en-US" sz="1400" dirty="0">
                <a:latin typeface="Arial" panose="020B0604020202020204" pitchFamily="34" charset="0"/>
              </a:rPr>
              <a:t>Secure citizen data collection portals</a:t>
            </a:r>
          </a:p>
          <a:p>
            <a:pPr marL="285750" lvl="0" indent="-285750" eaLnBrk="0" fontAlgn="base" hangingPunct="0">
              <a:spcBef>
                <a:spcPct val="0"/>
              </a:spcBef>
              <a:spcAft>
                <a:spcPct val="0"/>
              </a:spcAft>
              <a:buFont typeface="Wingdings" panose="05000000000000000000" pitchFamily="2" charset="2"/>
              <a:buChar char="ü"/>
            </a:pPr>
            <a:r>
              <a:rPr lang="en-US" altLang="en-US" sz="1400" dirty="0">
                <a:latin typeface="Arial" panose="020B0604020202020204" pitchFamily="34" charset="0"/>
              </a:rPr>
              <a:t>Regulatory submissions &amp; compliance workflows</a:t>
            </a:r>
          </a:p>
          <a:p>
            <a:pPr marL="342900" indent="-342900" algn="l">
              <a:lnSpc>
                <a:spcPts val="2700"/>
              </a:lnSpc>
              <a:buFont typeface="Wingdings" panose="05000000000000000000" pitchFamily="2" charset="2"/>
              <a:buChar char="ü"/>
            </a:pPr>
            <a:endParaRPr lang="en-US" sz="1400" dirty="0"/>
          </a:p>
        </p:txBody>
      </p:sp>
      <p:grpSp>
        <p:nvGrpSpPr>
          <p:cNvPr id="2" name="Group 1">
            <a:extLst>
              <a:ext uri="{FF2B5EF4-FFF2-40B4-BE49-F238E27FC236}">
                <a16:creationId xmlns:a16="http://schemas.microsoft.com/office/drawing/2014/main" id="{021FDB75-02FF-B642-2FA6-936E5025FCD3}"/>
              </a:ext>
            </a:extLst>
          </p:cNvPr>
          <p:cNvGrpSpPr/>
          <p:nvPr/>
        </p:nvGrpSpPr>
        <p:grpSpPr>
          <a:xfrm>
            <a:off x="9752494" y="2568713"/>
            <a:ext cx="2039112" cy="3785616"/>
            <a:chOff x="-1799116" y="1452426"/>
            <a:chExt cx="4722131" cy="4766042"/>
          </a:xfrm>
          <a:effectLst>
            <a:outerShdw blurRad="63500" sx="102000" sy="102000" algn="ctr" rotWithShape="0">
              <a:prstClr val="black">
                <a:alpha val="40000"/>
              </a:prstClr>
            </a:outerShdw>
          </a:effectLst>
          <a:scene3d>
            <a:camera prst="orthographicFront">
              <a:rot lat="0" lon="0" rev="0"/>
            </a:camera>
            <a:lightRig rig="glow" dir="t">
              <a:rot lat="0" lon="0" rev="4800000"/>
            </a:lightRig>
          </a:scene3d>
        </p:grpSpPr>
        <p:sp>
          <p:nvSpPr>
            <p:cNvPr id="3" name="Rounded Rectangle 6">
              <a:extLst>
                <a:ext uri="{FF2B5EF4-FFF2-40B4-BE49-F238E27FC236}">
                  <a16:creationId xmlns:a16="http://schemas.microsoft.com/office/drawing/2014/main" id="{AB6F7461-3262-7F64-31FC-BA9FDFBA612B}"/>
                </a:ext>
              </a:extLst>
            </p:cNvPr>
            <p:cNvSpPr/>
            <p:nvPr/>
          </p:nvSpPr>
          <p:spPr>
            <a:xfrm>
              <a:off x="-1799116" y="1452426"/>
              <a:ext cx="4722131" cy="4766042"/>
            </a:xfrm>
            <a:prstGeom prst="roundRect">
              <a:avLst>
                <a:gd name="adj" fmla="val 3409"/>
              </a:avLst>
            </a:prstGeom>
            <a:solidFill>
              <a:schemeClr val="bg1"/>
            </a:solidFill>
            <a:ln w="0">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BG" dirty="0"/>
                <a:t>ÇÇ</a:t>
              </a:r>
            </a:p>
          </p:txBody>
        </p:sp>
        <p:sp>
          <p:nvSpPr>
            <p:cNvPr id="14" name="TextBox 13">
              <a:extLst>
                <a:ext uri="{FF2B5EF4-FFF2-40B4-BE49-F238E27FC236}">
                  <a16:creationId xmlns:a16="http://schemas.microsoft.com/office/drawing/2014/main" id="{CD509D69-804A-ECBB-CB32-CCCDE4D6ADFE}"/>
                </a:ext>
              </a:extLst>
            </p:cNvPr>
            <p:cNvSpPr txBox="1"/>
            <p:nvPr/>
          </p:nvSpPr>
          <p:spPr>
            <a:xfrm>
              <a:off x="-1479013" y="2847813"/>
              <a:ext cx="4159543" cy="358674"/>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lIns="91440" tIns="45720" rIns="91440" bIns="45720" anchor="t">
              <a:spAutoFit/>
            </a:bodyPr>
            <a:lstStyle/>
            <a:p>
              <a:pPr algn="ctr"/>
              <a:r>
                <a:rPr lang="en-US" b="1" dirty="0">
                  <a:cs typeface="Arial"/>
                </a:rPr>
                <a:t>Construction</a:t>
              </a:r>
            </a:p>
          </p:txBody>
        </p:sp>
        <p:cxnSp>
          <p:nvCxnSpPr>
            <p:cNvPr id="15" name="Straight Connector 14">
              <a:extLst>
                <a:ext uri="{FF2B5EF4-FFF2-40B4-BE49-F238E27FC236}">
                  <a16:creationId xmlns:a16="http://schemas.microsoft.com/office/drawing/2014/main" id="{21EC1464-9894-FD41-0B03-9753DB7DA612}"/>
                </a:ext>
              </a:extLst>
            </p:cNvPr>
            <p:cNvCxnSpPr/>
            <p:nvPr/>
          </p:nvCxnSpPr>
          <p:spPr>
            <a:xfrm>
              <a:off x="-1479010" y="1466303"/>
              <a:ext cx="2818949" cy="0"/>
            </a:xfrm>
            <a:prstGeom prst="line">
              <a:avLst/>
            </a:prstGeom>
            <a:ln w="50800">
              <a:noFill/>
            </a:ln>
            <a:effectLst>
              <a:outerShdw blurRad="190500" dist="228600" dir="2700000" algn="ctr">
                <a:srgbClr val="000000">
                  <a:alpha val="30000"/>
                </a:srgbClr>
              </a:outerShdw>
            </a:effectLst>
            <a:sp3d prstMaterial="matte">
              <a:bevelT w="127000" h="63500"/>
            </a:sp3d>
          </p:spPr>
          <p:style>
            <a:lnRef idx="1">
              <a:schemeClr val="accent1"/>
            </a:lnRef>
            <a:fillRef idx="0">
              <a:schemeClr val="accent1"/>
            </a:fillRef>
            <a:effectRef idx="0">
              <a:schemeClr val="accent1"/>
            </a:effectRef>
            <a:fontRef idx="minor">
              <a:schemeClr val="tx1"/>
            </a:fontRef>
          </p:style>
        </p:cxnSp>
      </p:grpSp>
      <p:pic>
        <p:nvPicPr>
          <p:cNvPr id="20" name="Graphic 19" descr="Blueprint with solid fill">
            <a:extLst>
              <a:ext uri="{FF2B5EF4-FFF2-40B4-BE49-F238E27FC236}">
                <a16:creationId xmlns:a16="http://schemas.microsoft.com/office/drawing/2014/main" id="{96017B41-9B62-98CA-495B-7FC99C193BA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218882" y="2636166"/>
            <a:ext cx="914400" cy="914400"/>
          </a:xfrm>
          <a:prstGeom prst="rect">
            <a:avLst/>
          </a:prstGeom>
        </p:spPr>
      </p:pic>
      <p:graphicFrame>
        <p:nvGraphicFramePr>
          <p:cNvPr id="27" name="Table 26">
            <a:extLst>
              <a:ext uri="{FF2B5EF4-FFF2-40B4-BE49-F238E27FC236}">
                <a16:creationId xmlns:a16="http://schemas.microsoft.com/office/drawing/2014/main" id="{07E18A5B-4400-ABD2-9D87-DD38C33037E0}"/>
              </a:ext>
            </a:extLst>
          </p:cNvPr>
          <p:cNvGraphicFramePr>
            <a:graphicFrameLocks noGrp="1"/>
          </p:cNvGraphicFramePr>
          <p:nvPr/>
        </p:nvGraphicFramePr>
        <p:xfrm>
          <a:off x="1105335" y="1717887"/>
          <a:ext cx="10728845" cy="729599"/>
        </p:xfrm>
        <a:graphic>
          <a:graphicData uri="http://schemas.openxmlformats.org/drawingml/2006/table">
            <a:tbl>
              <a:tblPr firstRow="1" bandRow="1">
                <a:tableStyleId>{1E171933-4619-4E11-9A3F-F7608DF75F80}</a:tableStyleId>
              </a:tblPr>
              <a:tblGrid>
                <a:gridCol w="2240424">
                  <a:extLst>
                    <a:ext uri="{9D8B030D-6E8A-4147-A177-3AD203B41FA5}">
                      <a16:colId xmlns:a16="http://schemas.microsoft.com/office/drawing/2014/main" val="3166721068"/>
                    </a:ext>
                  </a:extLst>
                </a:gridCol>
                <a:gridCol w="2044557">
                  <a:extLst>
                    <a:ext uri="{9D8B030D-6E8A-4147-A177-3AD203B41FA5}">
                      <a16:colId xmlns:a16="http://schemas.microsoft.com/office/drawing/2014/main" val="1621728418"/>
                    </a:ext>
                  </a:extLst>
                </a:gridCol>
                <a:gridCol w="2152326">
                  <a:extLst>
                    <a:ext uri="{9D8B030D-6E8A-4147-A177-3AD203B41FA5}">
                      <a16:colId xmlns:a16="http://schemas.microsoft.com/office/drawing/2014/main" val="4201042671"/>
                    </a:ext>
                  </a:extLst>
                </a:gridCol>
                <a:gridCol w="2145769">
                  <a:extLst>
                    <a:ext uri="{9D8B030D-6E8A-4147-A177-3AD203B41FA5}">
                      <a16:colId xmlns:a16="http://schemas.microsoft.com/office/drawing/2014/main" val="2023331888"/>
                    </a:ext>
                  </a:extLst>
                </a:gridCol>
                <a:gridCol w="2145769">
                  <a:extLst>
                    <a:ext uri="{9D8B030D-6E8A-4147-A177-3AD203B41FA5}">
                      <a16:colId xmlns:a16="http://schemas.microsoft.com/office/drawing/2014/main" val="159171342"/>
                    </a:ext>
                  </a:extLst>
                </a:gridCol>
              </a:tblGrid>
              <a:tr h="729599">
                <a:tc>
                  <a:txBody>
                    <a:bodyPr/>
                    <a:lstStyle/>
                    <a:p>
                      <a:pPr algn="ctr"/>
                      <a:r>
                        <a:rPr lang="en-US" sz="1200" dirty="0">
                          <a:solidFill>
                            <a:sysClr val="windowText" lastClr="000000"/>
                          </a:solidFill>
                        </a:rPr>
                        <a:t>Secure File Sharing</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1200" dirty="0">
                          <a:solidFill>
                            <a:sysClr val="windowText" lastClr="000000"/>
                          </a:solidFill>
                        </a:rPr>
                        <a:t>Audit Ready Regulatory Reports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1200" dirty="0">
                          <a:solidFill>
                            <a:sysClr val="windowText" lastClr="000000"/>
                          </a:solidFill>
                        </a:rPr>
                        <a:t>Client Collaboration via secure portals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1200" dirty="0">
                          <a:solidFill>
                            <a:sysClr val="windowText" lastClr="000000"/>
                          </a:solidFill>
                        </a:rPr>
                        <a:t>Compliant data exchange and data storage</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1200" dirty="0">
                          <a:solidFill>
                            <a:sysClr val="windowText" lastClr="000000"/>
                          </a:solidFill>
                        </a:rPr>
                        <a:t>Advanced Security for confidential document sharing </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431595936"/>
                  </a:ext>
                </a:extLst>
              </a:tr>
            </a:tbl>
          </a:graphicData>
        </a:graphic>
      </p:graphicFrame>
      <p:graphicFrame>
        <p:nvGraphicFramePr>
          <p:cNvPr id="28" name="Table 27">
            <a:extLst>
              <a:ext uri="{FF2B5EF4-FFF2-40B4-BE49-F238E27FC236}">
                <a16:creationId xmlns:a16="http://schemas.microsoft.com/office/drawing/2014/main" id="{1C111236-47B4-4F5F-B9A1-F79AD6076111}"/>
              </a:ext>
            </a:extLst>
          </p:cNvPr>
          <p:cNvGraphicFramePr>
            <a:graphicFrameLocks noGrp="1"/>
          </p:cNvGraphicFramePr>
          <p:nvPr/>
        </p:nvGraphicFramePr>
        <p:xfrm>
          <a:off x="142083" y="1058077"/>
          <a:ext cx="940663" cy="5296251"/>
        </p:xfrm>
        <a:graphic>
          <a:graphicData uri="http://schemas.openxmlformats.org/drawingml/2006/table">
            <a:tbl>
              <a:tblPr firstRow="1" bandRow="1">
                <a:tableStyleId>{1E171933-4619-4E11-9A3F-F7608DF75F80}</a:tableStyleId>
              </a:tblPr>
              <a:tblGrid>
                <a:gridCol w="940663">
                  <a:extLst>
                    <a:ext uri="{9D8B030D-6E8A-4147-A177-3AD203B41FA5}">
                      <a16:colId xmlns:a16="http://schemas.microsoft.com/office/drawing/2014/main" val="159171342"/>
                    </a:ext>
                  </a:extLst>
                </a:gridCol>
              </a:tblGrid>
              <a:tr h="5296251">
                <a:tc>
                  <a:txBody>
                    <a:bodyPr/>
                    <a:lstStyle/>
                    <a:p>
                      <a:r>
                        <a:rPr lang="en-US" dirty="0"/>
                        <a:t>Verticals </a:t>
                      </a:r>
                    </a:p>
                  </a:txBody>
                  <a:tcPr vert="vert270" anchor="ctr" anchorCtr="1">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1595936"/>
                  </a:ext>
                </a:extLst>
              </a:tr>
            </a:tbl>
          </a:graphicData>
        </a:graphic>
      </p:graphicFrame>
      <p:graphicFrame>
        <p:nvGraphicFramePr>
          <p:cNvPr id="44" name="Table 43">
            <a:extLst>
              <a:ext uri="{FF2B5EF4-FFF2-40B4-BE49-F238E27FC236}">
                <a16:creationId xmlns:a16="http://schemas.microsoft.com/office/drawing/2014/main" id="{AC506B33-1A60-8270-76FC-6F396C14D442}"/>
              </a:ext>
            </a:extLst>
          </p:cNvPr>
          <p:cNvGraphicFramePr>
            <a:graphicFrameLocks noGrp="1"/>
          </p:cNvGraphicFramePr>
          <p:nvPr/>
        </p:nvGraphicFramePr>
        <p:xfrm>
          <a:off x="1091322" y="1058078"/>
          <a:ext cx="10756873" cy="697055"/>
        </p:xfrm>
        <a:graphic>
          <a:graphicData uri="http://schemas.openxmlformats.org/drawingml/2006/table">
            <a:tbl>
              <a:tblPr firstRow="1" bandRow="1">
                <a:tableStyleId>{1E171933-4619-4E11-9A3F-F7608DF75F80}</a:tableStyleId>
              </a:tblPr>
              <a:tblGrid>
                <a:gridCol w="10756873">
                  <a:extLst>
                    <a:ext uri="{9D8B030D-6E8A-4147-A177-3AD203B41FA5}">
                      <a16:colId xmlns:a16="http://schemas.microsoft.com/office/drawing/2014/main" val="3166721068"/>
                    </a:ext>
                  </a:extLst>
                </a:gridCol>
              </a:tblGrid>
              <a:tr h="697055">
                <a:tc>
                  <a:txBody>
                    <a:bodyPr/>
                    <a:lstStyle/>
                    <a:p>
                      <a:pPr algn="ctr"/>
                      <a:r>
                        <a:rPr lang="en-US" dirty="0"/>
                        <a:t> Horizontal business workflows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1595936"/>
                  </a:ext>
                </a:extLst>
              </a:tr>
            </a:tbl>
          </a:graphicData>
        </a:graphic>
      </p:graphicFrame>
      <p:sp>
        <p:nvSpPr>
          <p:cNvPr id="45" name="TextBox 44">
            <a:extLst>
              <a:ext uri="{FF2B5EF4-FFF2-40B4-BE49-F238E27FC236}">
                <a16:creationId xmlns:a16="http://schemas.microsoft.com/office/drawing/2014/main" id="{E549A3BA-80D3-2FBC-EE8D-D0EA783BBF91}"/>
              </a:ext>
            </a:extLst>
          </p:cNvPr>
          <p:cNvSpPr txBox="1"/>
          <p:nvPr/>
        </p:nvSpPr>
        <p:spPr>
          <a:xfrm>
            <a:off x="9752117" y="4278265"/>
            <a:ext cx="1917805" cy="1819414"/>
          </a:xfrm>
          <a:prstGeom prst="rect">
            <a:avLst/>
          </a:prstGeom>
        </p:spPr>
        <p:txBody>
          <a:bodyPr vert="horz" wrap="square" lIns="0" tIns="0" rIns="0" bIns="0" rtlCol="0">
            <a:noAutofit/>
          </a:bodyPr>
          <a:lstStyle/>
          <a:p>
            <a:pPr marL="285750" indent="-285750" algn="l">
              <a:buFont typeface="Wingdings" panose="05000000000000000000" pitchFamily="2" charset="2"/>
              <a:buChar char="ü"/>
            </a:pPr>
            <a:r>
              <a:rPr lang="en-US" altLang="en-US" sz="1400" dirty="0">
                <a:latin typeface="Arial" panose="020B0604020202020204" pitchFamily="34" charset="0"/>
              </a:rPr>
              <a:t>Watermarking for Blueprint and CAD design sharing with vendors</a:t>
            </a:r>
          </a:p>
          <a:p>
            <a:pPr marL="285750" indent="-285750" algn="l">
              <a:buFont typeface="Wingdings" panose="05000000000000000000" pitchFamily="2" charset="2"/>
              <a:buChar char="ü"/>
            </a:pPr>
            <a:r>
              <a:rPr lang="en-US" sz="1400" dirty="0">
                <a:latin typeface="Arial" panose="020B0604020202020204" pitchFamily="34" charset="0"/>
              </a:rPr>
              <a:t>Manage change orders for design requirement after stakeholder review</a:t>
            </a:r>
            <a:endParaRPr lang="en-US" sz="1400" dirty="0"/>
          </a:p>
          <a:p>
            <a:pPr marL="285750" indent="-285750" algn="l">
              <a:lnSpc>
                <a:spcPts val="2700"/>
              </a:lnSpc>
              <a:buFont typeface="Arial" panose="020B0604020202020204" pitchFamily="34" charset="0"/>
              <a:buChar char="•"/>
            </a:pPr>
            <a:endParaRPr lang="en-US" sz="1400" dirty="0"/>
          </a:p>
          <a:p>
            <a:pPr marL="285750" indent="-285750" algn="l">
              <a:lnSpc>
                <a:spcPts val="2700"/>
              </a:lnSpc>
              <a:buFont typeface="Arial" panose="020B0604020202020204" pitchFamily="34" charset="0"/>
              <a:buChar char="•"/>
            </a:pPr>
            <a:endParaRPr lang="en-US" sz="1400" dirty="0"/>
          </a:p>
          <a:p>
            <a:pPr marL="285750" indent="-285750" algn="l">
              <a:lnSpc>
                <a:spcPts val="2700"/>
              </a:lnSpc>
              <a:buFont typeface="Arial" panose="020B0604020202020204" pitchFamily="34" charset="0"/>
              <a:buChar char="•"/>
            </a:pPr>
            <a:endParaRPr lang="en-BG" sz="1400" dirty="0"/>
          </a:p>
        </p:txBody>
      </p:sp>
    </p:spTree>
    <p:extLst>
      <p:ext uri="{BB962C8B-B14F-4D97-AF65-F5344CB8AC3E}">
        <p14:creationId xmlns:p14="http://schemas.microsoft.com/office/powerpoint/2010/main" val="175241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circle(in)">
                                      <p:cBhvr>
                                        <p:cTn id="15" dur="2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8"/>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9"/>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P spid="5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AED254-305B-3668-3942-85065B60375B}"/>
              </a:ext>
            </a:extLst>
          </p:cNvPr>
          <p:cNvSpPr>
            <a:spLocks noGrp="1"/>
          </p:cNvSpPr>
          <p:nvPr>
            <p:ph type="title"/>
          </p:nvPr>
        </p:nvSpPr>
        <p:spPr>
          <a:xfrm>
            <a:off x="321258" y="214106"/>
            <a:ext cx="11557085" cy="909637"/>
          </a:xfrm>
        </p:spPr>
        <p:txBody>
          <a:bodyPr/>
          <a:lstStyle/>
          <a:p>
            <a:r>
              <a:rPr lang="en-US" sz="3200" dirty="0"/>
              <a:t>How ShareFile addresses those use cases? </a:t>
            </a:r>
          </a:p>
        </p:txBody>
      </p:sp>
      <p:sp>
        <p:nvSpPr>
          <p:cNvPr id="8" name="Text Placeholder 7">
            <a:extLst>
              <a:ext uri="{FF2B5EF4-FFF2-40B4-BE49-F238E27FC236}">
                <a16:creationId xmlns:a16="http://schemas.microsoft.com/office/drawing/2014/main" id="{5104B02B-6590-97C3-156F-9C9AFDB7400E}"/>
              </a:ext>
            </a:extLst>
          </p:cNvPr>
          <p:cNvSpPr>
            <a:spLocks noGrp="1"/>
          </p:cNvSpPr>
          <p:nvPr>
            <p:ph type="body" sz="quarter" idx="13"/>
          </p:nvPr>
        </p:nvSpPr>
        <p:spPr>
          <a:xfrm>
            <a:off x="722312" y="1263253"/>
            <a:ext cx="3575384" cy="868363"/>
          </a:xfrm>
          <a:solidFill>
            <a:schemeClr val="accent3">
              <a:lumMod val="40000"/>
              <a:lumOff val="60000"/>
            </a:schemeClr>
          </a:solidFill>
          <a:effectLst>
            <a:outerShdw blurRad="50800" dist="38100" dir="2700000" algn="tl" rotWithShape="0">
              <a:prstClr val="black">
                <a:alpha val="40000"/>
              </a:prstClr>
            </a:outerShdw>
          </a:effectLst>
        </p:spPr>
        <p:txBody>
          <a:bodyPr/>
          <a:lstStyle/>
          <a:p>
            <a:pPr algn="ctr"/>
            <a:r>
              <a:rPr lang="en-US" sz="2400"/>
              <a:t>Key Benefits of ShareFile in Legal &amp; Healthcare</a:t>
            </a:r>
            <a:endParaRPr lang="en-US"/>
          </a:p>
        </p:txBody>
      </p:sp>
      <p:sp>
        <p:nvSpPr>
          <p:cNvPr id="9" name="Text Placeholder 8">
            <a:extLst>
              <a:ext uri="{FF2B5EF4-FFF2-40B4-BE49-F238E27FC236}">
                <a16:creationId xmlns:a16="http://schemas.microsoft.com/office/drawing/2014/main" id="{E6D66D76-D497-5850-9B40-1F2A0F1856D5}"/>
              </a:ext>
            </a:extLst>
          </p:cNvPr>
          <p:cNvSpPr>
            <a:spLocks noGrp="1"/>
          </p:cNvSpPr>
          <p:nvPr>
            <p:ph type="body" sz="quarter" idx="17"/>
          </p:nvPr>
        </p:nvSpPr>
        <p:spPr>
          <a:xfrm>
            <a:off x="4574005" y="1278402"/>
            <a:ext cx="3575304" cy="868363"/>
          </a:xfrm>
          <a:solidFill>
            <a:schemeClr val="accent3">
              <a:lumMod val="40000"/>
              <a:lumOff val="60000"/>
            </a:schemeClr>
          </a:solidFill>
          <a:effectLst>
            <a:outerShdw blurRad="50800" dist="38100" dir="2700000" algn="tl" rotWithShape="0">
              <a:prstClr val="black">
                <a:alpha val="40000"/>
              </a:prstClr>
            </a:outerShdw>
          </a:effectLst>
        </p:spPr>
        <p:txBody>
          <a:bodyPr vert="horz" lIns="0" tIns="0" rIns="0" bIns="0" rtlCol="0">
            <a:noAutofit/>
          </a:bodyPr>
          <a:lstStyle/>
          <a:p>
            <a:pPr algn="ctr"/>
            <a:r>
              <a:rPr lang="en-US"/>
              <a:t>Key Benefits of ShareFile in Accounting/Finance </a:t>
            </a:r>
          </a:p>
          <a:p>
            <a:pPr algn="ctr"/>
            <a:endParaRPr lang="en-US"/>
          </a:p>
        </p:txBody>
      </p:sp>
      <p:sp>
        <p:nvSpPr>
          <p:cNvPr id="7" name="Text Placeholder 6">
            <a:extLst>
              <a:ext uri="{FF2B5EF4-FFF2-40B4-BE49-F238E27FC236}">
                <a16:creationId xmlns:a16="http://schemas.microsoft.com/office/drawing/2014/main" id="{B95AA521-CEB4-BF37-FCF6-1CFE61AD4D0C}"/>
              </a:ext>
            </a:extLst>
          </p:cNvPr>
          <p:cNvSpPr>
            <a:spLocks noGrp="1"/>
          </p:cNvSpPr>
          <p:nvPr>
            <p:ph type="body" sz="quarter" idx="11"/>
          </p:nvPr>
        </p:nvSpPr>
        <p:spPr>
          <a:xfrm>
            <a:off x="722312" y="2301424"/>
            <a:ext cx="3575384" cy="3520440"/>
          </a:xfrm>
          <a:solidFill>
            <a:schemeClr val="accent3">
              <a:lumMod val="20000"/>
              <a:lumOff val="80000"/>
            </a:schemeClr>
          </a:solidFill>
          <a:effectLst>
            <a:outerShdw blurRad="50800" dist="38100" dir="2700000" algn="tl" rotWithShape="0">
              <a:prstClr val="black">
                <a:alpha val="40000"/>
              </a:prstClr>
            </a:outerShdw>
          </a:effectLst>
        </p:spPr>
        <p:txBody>
          <a:bodyPr/>
          <a:lstStyle/>
          <a:p>
            <a:r>
              <a:rPr lang="en-US" sz="1800" b="1" dirty="0"/>
              <a:t>Eliminate Manual Handling</a:t>
            </a:r>
            <a:r>
              <a:rPr lang="en-US" sz="1800" dirty="0"/>
              <a:t> with Document Request, information request forms for faster case intake and approvals</a:t>
            </a:r>
            <a:endParaRPr lang="en-US" sz="1800" dirty="0">
              <a:ea typeface="+mj-lt"/>
              <a:cs typeface="+mj-lt"/>
            </a:endParaRPr>
          </a:p>
          <a:p>
            <a:r>
              <a:rPr lang="en-US" sz="1800" dirty="0"/>
              <a:t>Custom branded Client Portal for</a:t>
            </a:r>
            <a:r>
              <a:rPr lang="en-US" sz="1800" b="1" dirty="0"/>
              <a:t> secure, professional collaboration</a:t>
            </a:r>
          </a:p>
          <a:p>
            <a:r>
              <a:rPr lang="en-US" sz="1800" b="1" dirty="0"/>
              <a:t>Retention Policies</a:t>
            </a:r>
            <a:r>
              <a:rPr lang="en-US" sz="1800" dirty="0"/>
              <a:t> to automate secure file lifecycle management</a:t>
            </a:r>
          </a:p>
          <a:p>
            <a:r>
              <a:rPr lang="en-US" sz="1800" dirty="0"/>
              <a:t>Built in Industry standard compliances (GDPR,ISO)</a:t>
            </a:r>
          </a:p>
        </p:txBody>
      </p:sp>
      <p:sp>
        <p:nvSpPr>
          <p:cNvPr id="10" name="Text Placeholder 9">
            <a:extLst>
              <a:ext uri="{FF2B5EF4-FFF2-40B4-BE49-F238E27FC236}">
                <a16:creationId xmlns:a16="http://schemas.microsoft.com/office/drawing/2014/main" id="{B1EBCA18-54A9-4020-87F6-4C12CAEDFC46}"/>
              </a:ext>
            </a:extLst>
          </p:cNvPr>
          <p:cNvSpPr>
            <a:spLocks noGrp="1"/>
          </p:cNvSpPr>
          <p:nvPr>
            <p:ph type="body" sz="quarter" idx="18"/>
          </p:nvPr>
        </p:nvSpPr>
        <p:spPr>
          <a:xfrm>
            <a:off x="4574005" y="2301424"/>
            <a:ext cx="3575384" cy="3523352"/>
          </a:xfrm>
          <a:solidFill>
            <a:schemeClr val="accent3">
              <a:lumMod val="20000"/>
              <a:lumOff val="80000"/>
            </a:schemeClr>
          </a:solidFill>
          <a:effectLst>
            <a:outerShdw blurRad="50800" dist="38100" dir="2700000" algn="tl" rotWithShape="0">
              <a:prstClr val="black">
                <a:alpha val="40000"/>
              </a:prstClr>
            </a:outerShdw>
          </a:effectLst>
        </p:spPr>
        <p:txBody>
          <a:bodyPr vert="horz" lIns="0" tIns="0" rIns="0" bIns="0" rtlCol="0">
            <a:noAutofit/>
          </a:bodyPr>
          <a:lstStyle/>
          <a:p>
            <a:r>
              <a:rPr lang="en-US" sz="1800" b="1"/>
              <a:t>Streamline Client Document Collection </a:t>
            </a:r>
            <a:r>
              <a:rPr lang="en-US" sz="1800"/>
              <a:t>with intelligent Document Request </a:t>
            </a:r>
          </a:p>
          <a:p>
            <a:r>
              <a:rPr lang="en-US" sz="1800" b="1"/>
              <a:t>Accelerate Client Onboarding with </a:t>
            </a:r>
            <a:r>
              <a:rPr lang="en-US" sz="1800"/>
              <a:t>integrated e-Signature workflows</a:t>
            </a:r>
          </a:p>
          <a:p>
            <a:r>
              <a:rPr lang="en-US" sz="1800" b="1"/>
              <a:t>Seamless Integrations with </a:t>
            </a:r>
            <a:r>
              <a:rPr lang="en-US" sz="1800"/>
              <a:t>CCH, QuickBooks.</a:t>
            </a:r>
          </a:p>
        </p:txBody>
      </p:sp>
      <p:sp>
        <p:nvSpPr>
          <p:cNvPr id="11" name="Text Placeholder 8">
            <a:extLst>
              <a:ext uri="{FF2B5EF4-FFF2-40B4-BE49-F238E27FC236}">
                <a16:creationId xmlns:a16="http://schemas.microsoft.com/office/drawing/2014/main" id="{074B2BFD-1580-18E0-D46F-8C902C97FB88}"/>
              </a:ext>
            </a:extLst>
          </p:cNvPr>
          <p:cNvSpPr txBox="1">
            <a:spLocks/>
          </p:cNvSpPr>
          <p:nvPr/>
        </p:nvSpPr>
        <p:spPr>
          <a:xfrm>
            <a:off x="8358270" y="1302235"/>
            <a:ext cx="3575385" cy="868680"/>
          </a:xfrm>
          <a:prstGeom prst="rect">
            <a:avLst/>
          </a:prstGeom>
          <a:solidFill>
            <a:schemeClr val="accent3">
              <a:lumMod val="40000"/>
              <a:lumOff val="60000"/>
            </a:schemeClr>
          </a:solidFill>
          <a:effectLst>
            <a:outerShdw blurRad="50800" dist="38100" dir="2700000" algn="tl" rotWithShape="0">
              <a:prstClr val="black">
                <a:alpha val="40000"/>
              </a:prstClr>
            </a:outerShdw>
          </a:effectLst>
        </p:spPr>
        <p:txBody>
          <a:bodyPr vert="horz" lIns="0" tIns="0" rIns="0" bIns="0" rtlCol="0">
            <a:noAutofit/>
          </a:bodyPr>
          <a:lstStyle>
            <a:lvl1pPr indent="0">
              <a:lnSpc>
                <a:spcPct val="100000"/>
              </a:lnSpc>
              <a:spcBef>
                <a:spcPts val="0"/>
              </a:spcBef>
              <a:spcAft>
                <a:spcPts val="1200"/>
              </a:spcAft>
              <a:buClr>
                <a:schemeClr val="accent4"/>
              </a:buClr>
              <a:buSzPct val="150000"/>
              <a:buFont typeface="Arial" panose="020B0604020202020204" pitchFamily="34" charset="0"/>
              <a:buNone/>
              <a:tabLst/>
              <a:defRPr sz="2400" b="1" i="0" spc="-100" baseline="0">
                <a:latin typeface="Arial" panose="020B0604020202020204" pitchFamily="34" charset="0"/>
                <a:cs typeface="Arial" panose="020B0604020202020204" pitchFamily="34" charset="0"/>
              </a:defRPr>
            </a:lvl1pPr>
            <a:lvl2pPr marL="447675" indent="-222250">
              <a:lnSpc>
                <a:spcPct val="100000"/>
              </a:lnSpc>
              <a:spcBef>
                <a:spcPts val="0"/>
              </a:spcBef>
              <a:spcAft>
                <a:spcPts val="1200"/>
              </a:spcAft>
              <a:buClr>
                <a:schemeClr val="accent4"/>
              </a:buClr>
              <a:buSzPct val="115000"/>
              <a:buFont typeface="Arial" panose="020B0604020202020204" pitchFamily="34" charset="0"/>
              <a:buChar char="•"/>
              <a:tabLst/>
              <a:defRPr sz="2400" b="0" i="0" spc="0" baseline="0">
                <a:cs typeface="Arial" panose="020B0604020202020204" pitchFamily="34" charset="0"/>
              </a:defRPr>
            </a:lvl2pPr>
            <a:lvl3pPr marL="577850" indent="-130175">
              <a:lnSpc>
                <a:spcPct val="100000"/>
              </a:lnSpc>
              <a:spcBef>
                <a:spcPts val="0"/>
              </a:spcBef>
              <a:spcAft>
                <a:spcPts val="1200"/>
              </a:spcAft>
              <a:buClr>
                <a:schemeClr val="accent4"/>
              </a:buClr>
              <a:buSzPct val="90000"/>
              <a:buFont typeface="Wingdings" pitchFamily="2" charset="2"/>
              <a:buChar char="§"/>
              <a:tabLst/>
              <a:defRPr sz="2000" b="0" i="0">
                <a:cs typeface="Arial" panose="020B0604020202020204" pitchFamily="34" charset="0"/>
              </a:defRPr>
            </a:lvl3pPr>
            <a:lvl4pPr marL="890588" indent="-176213">
              <a:lnSpc>
                <a:spcPct val="100000"/>
              </a:lnSpc>
              <a:spcBef>
                <a:spcPts val="0"/>
              </a:spcBef>
              <a:spcAft>
                <a:spcPts val="1200"/>
              </a:spcAft>
              <a:buClr>
                <a:schemeClr val="accent4"/>
              </a:buClr>
              <a:buSzPct val="70000"/>
              <a:buFont typeface="Wingdings" pitchFamily="2" charset="2"/>
              <a:buChar char="§"/>
              <a:tabLst/>
              <a:defRPr sz="2000" b="0" i="0">
                <a:cs typeface="Arial" panose="020B0604020202020204" pitchFamily="34" charset="0"/>
              </a:defRPr>
            </a:lvl4pPr>
            <a:lvl5pPr marL="1155700" indent="-225425">
              <a:lnSpc>
                <a:spcPct val="100000"/>
              </a:lnSpc>
              <a:spcBef>
                <a:spcPts val="0"/>
              </a:spcBef>
              <a:spcAft>
                <a:spcPts val="1200"/>
              </a:spcAft>
              <a:buClr>
                <a:schemeClr val="accent4"/>
              </a:buClr>
              <a:buSzPct val="90000"/>
              <a:buFont typeface="Arial" panose="020B0503030202060203" pitchFamily="34" charset="0"/>
              <a:buChar char="–"/>
              <a:tabLst/>
              <a:defRPr sz="1600" b="0" i="0">
                <a:cs typeface="Arial" panose="020B0604020202020204" pitchFamily="34" charset="0"/>
              </a:defRPr>
            </a:lvl5pPr>
            <a:lvl6pPr marL="1335088" indent="-179388">
              <a:lnSpc>
                <a:spcPct val="100000"/>
              </a:lnSpc>
              <a:spcBef>
                <a:spcPts val="500"/>
              </a:spcBef>
              <a:spcAft>
                <a:spcPts val="1200"/>
              </a:spcAft>
              <a:buClr>
                <a:schemeClr val="accent4"/>
              </a:buClr>
              <a:buSzPct val="80000"/>
              <a:buFont typeface="Wingdings" pitchFamily="2" charset="2"/>
              <a:buChar char="§"/>
              <a:tabLst/>
              <a:defRPr sz="1600" baseline="0"/>
            </a:lvl6pPr>
            <a:lvl7pPr indent="0">
              <a:lnSpc>
                <a:spcPct val="90000"/>
              </a:lnSpc>
              <a:spcBef>
                <a:spcPts val="500"/>
              </a:spcBef>
              <a:buFont typeface="Arial" panose="020B0604020202020204" pitchFamily="34" charset="0"/>
              <a:buNone/>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en-US"/>
              <a:t>Key Benefits of ShareFile in Government Sectors</a:t>
            </a:r>
          </a:p>
        </p:txBody>
      </p:sp>
      <p:sp>
        <p:nvSpPr>
          <p:cNvPr id="12" name="Text Placeholder 9">
            <a:extLst>
              <a:ext uri="{FF2B5EF4-FFF2-40B4-BE49-F238E27FC236}">
                <a16:creationId xmlns:a16="http://schemas.microsoft.com/office/drawing/2014/main" id="{0153744B-0C96-AD6B-64DC-88B289F6CC0D}"/>
              </a:ext>
            </a:extLst>
          </p:cNvPr>
          <p:cNvSpPr txBox="1">
            <a:spLocks/>
          </p:cNvSpPr>
          <p:nvPr/>
        </p:nvSpPr>
        <p:spPr>
          <a:xfrm>
            <a:off x="8358270" y="2301424"/>
            <a:ext cx="3575384" cy="3520440"/>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vert="horz" lIns="0" tIns="0" rIns="0" bIns="0" rtlCol="0">
            <a:noAutofit/>
          </a:bodyPr>
          <a:lstStyle>
            <a:lvl1pPr marL="225425" indent="-261425">
              <a:lnSpc>
                <a:spcPct val="100000"/>
              </a:lnSpc>
              <a:spcBef>
                <a:spcPts val="0"/>
              </a:spcBef>
              <a:spcAft>
                <a:spcPts val="1200"/>
              </a:spcAft>
              <a:buClr>
                <a:schemeClr val="accent4"/>
              </a:buClr>
              <a:buSzPct val="150000"/>
              <a:buFont typeface="Arial" panose="020B0604020202020204" pitchFamily="34" charset="0"/>
              <a:buChar char="•"/>
              <a:tabLst/>
              <a:defRPr b="1" i="0" spc="0" baseline="0">
                <a:cs typeface="Arial" panose="020B0604020202020204" pitchFamily="34" charset="0"/>
              </a:defRPr>
            </a:lvl1pPr>
            <a:lvl2pPr marL="447675" indent="-222250">
              <a:lnSpc>
                <a:spcPct val="100000"/>
              </a:lnSpc>
              <a:spcBef>
                <a:spcPts val="0"/>
              </a:spcBef>
              <a:spcAft>
                <a:spcPts val="1200"/>
              </a:spcAft>
              <a:buClr>
                <a:schemeClr val="accent4"/>
              </a:buClr>
              <a:buSzPct val="115000"/>
              <a:buFont typeface="Arial" panose="020B0604020202020204" pitchFamily="34" charset="0"/>
              <a:buChar char="•"/>
              <a:tabLst/>
              <a:defRPr sz="2400" b="0" i="0" spc="0" baseline="0">
                <a:cs typeface="Arial" panose="020B0604020202020204" pitchFamily="34" charset="0"/>
              </a:defRPr>
            </a:lvl2pPr>
            <a:lvl3pPr marL="577850" indent="-130175">
              <a:lnSpc>
                <a:spcPct val="100000"/>
              </a:lnSpc>
              <a:spcBef>
                <a:spcPts val="0"/>
              </a:spcBef>
              <a:spcAft>
                <a:spcPts val="1200"/>
              </a:spcAft>
              <a:buClr>
                <a:schemeClr val="accent4"/>
              </a:buClr>
              <a:buSzPct val="90000"/>
              <a:buFont typeface="Wingdings" pitchFamily="2" charset="2"/>
              <a:buChar char="§"/>
              <a:tabLst/>
              <a:defRPr sz="2000" b="0" i="0">
                <a:cs typeface="Arial" panose="020B0604020202020204" pitchFamily="34" charset="0"/>
              </a:defRPr>
            </a:lvl3pPr>
            <a:lvl4pPr marL="890588" indent="-176213">
              <a:lnSpc>
                <a:spcPct val="100000"/>
              </a:lnSpc>
              <a:spcBef>
                <a:spcPts val="0"/>
              </a:spcBef>
              <a:spcAft>
                <a:spcPts val="1200"/>
              </a:spcAft>
              <a:buClr>
                <a:schemeClr val="accent4"/>
              </a:buClr>
              <a:buSzPct val="70000"/>
              <a:buFont typeface="Wingdings" pitchFamily="2" charset="2"/>
              <a:buChar char="§"/>
              <a:tabLst/>
              <a:defRPr sz="2000" b="0" i="0">
                <a:cs typeface="Arial" panose="020B0604020202020204" pitchFamily="34" charset="0"/>
              </a:defRPr>
            </a:lvl4pPr>
            <a:lvl5pPr marL="1155700" indent="-225425">
              <a:lnSpc>
                <a:spcPct val="100000"/>
              </a:lnSpc>
              <a:spcBef>
                <a:spcPts val="0"/>
              </a:spcBef>
              <a:spcAft>
                <a:spcPts val="1200"/>
              </a:spcAft>
              <a:buClr>
                <a:schemeClr val="accent4"/>
              </a:buClr>
              <a:buSzPct val="90000"/>
              <a:buFont typeface="Arial" panose="020B0503030202060203" pitchFamily="34" charset="0"/>
              <a:buChar char="–"/>
              <a:tabLst/>
              <a:defRPr sz="1600" b="0" i="0">
                <a:cs typeface="Arial" panose="020B0604020202020204" pitchFamily="34" charset="0"/>
              </a:defRPr>
            </a:lvl5pPr>
            <a:lvl6pPr marL="1335088" indent="-179388">
              <a:lnSpc>
                <a:spcPct val="100000"/>
              </a:lnSpc>
              <a:spcBef>
                <a:spcPts val="500"/>
              </a:spcBef>
              <a:spcAft>
                <a:spcPts val="1200"/>
              </a:spcAft>
              <a:buClr>
                <a:schemeClr val="accent4"/>
              </a:buClr>
              <a:buSzPct val="80000"/>
              <a:buFont typeface="Wingdings" pitchFamily="2" charset="2"/>
              <a:buChar char="§"/>
              <a:tabLst/>
              <a:defRPr sz="1600" baseline="0"/>
            </a:lvl6pPr>
            <a:lvl7pPr indent="0">
              <a:lnSpc>
                <a:spcPct val="90000"/>
              </a:lnSpc>
              <a:spcBef>
                <a:spcPts val="500"/>
              </a:spcBef>
              <a:buFont typeface="Arial" panose="020B0604020202020204" pitchFamily="34" charset="0"/>
              <a:buNone/>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Ensure Data Sovereignty with </a:t>
            </a:r>
            <a:r>
              <a:rPr lang="en-US" b="0"/>
              <a:t>region-based storage controls</a:t>
            </a:r>
          </a:p>
          <a:p>
            <a:r>
              <a:rPr lang="en-US"/>
              <a:t>Granular Access Controls with </a:t>
            </a:r>
            <a:r>
              <a:rPr lang="en-US" b="0"/>
              <a:t>full audit trails and permission logs</a:t>
            </a:r>
          </a:p>
        </p:txBody>
      </p:sp>
    </p:spTree>
    <p:extLst>
      <p:ext uri="{BB962C8B-B14F-4D97-AF65-F5344CB8AC3E}">
        <p14:creationId xmlns:p14="http://schemas.microsoft.com/office/powerpoint/2010/main" val="52418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8C0DD58E-E066-7F87-70E6-050498E9BA0C}"/>
              </a:ext>
            </a:extLst>
          </p:cNvPr>
          <p:cNvGraphicFramePr>
            <a:graphicFrameLocks noGrp="1"/>
          </p:cNvGraphicFramePr>
          <p:nvPr/>
        </p:nvGraphicFramePr>
        <p:xfrm>
          <a:off x="606175" y="726769"/>
          <a:ext cx="11034445" cy="5031955"/>
        </p:xfrm>
        <a:graphic>
          <a:graphicData uri="http://schemas.openxmlformats.org/drawingml/2006/table">
            <a:tbl>
              <a:tblPr>
                <a:tableStyleId>{35758FB7-9AC5-4552-8A53-C91805E547FA}</a:tableStyleId>
              </a:tblPr>
              <a:tblGrid>
                <a:gridCol w="2865819">
                  <a:extLst>
                    <a:ext uri="{9D8B030D-6E8A-4147-A177-3AD203B41FA5}">
                      <a16:colId xmlns:a16="http://schemas.microsoft.com/office/drawing/2014/main" val="4070768930"/>
                    </a:ext>
                  </a:extLst>
                </a:gridCol>
                <a:gridCol w="2959628">
                  <a:extLst>
                    <a:ext uri="{9D8B030D-6E8A-4147-A177-3AD203B41FA5}">
                      <a16:colId xmlns:a16="http://schemas.microsoft.com/office/drawing/2014/main" val="2069639846"/>
                    </a:ext>
                  </a:extLst>
                </a:gridCol>
                <a:gridCol w="2712378">
                  <a:extLst>
                    <a:ext uri="{9D8B030D-6E8A-4147-A177-3AD203B41FA5}">
                      <a16:colId xmlns:a16="http://schemas.microsoft.com/office/drawing/2014/main" val="1155839290"/>
                    </a:ext>
                  </a:extLst>
                </a:gridCol>
                <a:gridCol w="2496620">
                  <a:extLst>
                    <a:ext uri="{9D8B030D-6E8A-4147-A177-3AD203B41FA5}">
                      <a16:colId xmlns:a16="http://schemas.microsoft.com/office/drawing/2014/main" val="3368040753"/>
                    </a:ext>
                  </a:extLst>
                </a:gridCol>
              </a:tblGrid>
              <a:tr h="359223">
                <a:tc>
                  <a:txBody>
                    <a:bodyPr/>
                    <a:lstStyle/>
                    <a:p>
                      <a:pPr algn="ctr" fontAlgn="b"/>
                      <a:r>
                        <a:rPr lang="en-US" sz="1200" b="1"/>
                        <a:t>ShareFile Advanced</a:t>
                      </a:r>
                    </a:p>
                  </a:txBody>
                  <a:tcPr marL="4848" marR="4848" marT="4848" marB="34908" anchor="ct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gn="ctr" fontAlgn="b"/>
                      <a:r>
                        <a:rPr lang="en-US" sz="1200" b="1"/>
                        <a:t>ShareFile Premium</a:t>
                      </a:r>
                    </a:p>
                  </a:txBody>
                  <a:tcPr marL="4848" marR="4848" marT="4848" marB="34908"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lumMod val="60000"/>
                        <a:lumOff val="40000"/>
                      </a:schemeClr>
                    </a:solidFill>
                  </a:tcPr>
                </a:tc>
                <a:tc>
                  <a:txBody>
                    <a:bodyPr/>
                    <a:lstStyle/>
                    <a:p>
                      <a:pPr algn="ctr" fontAlgn="b"/>
                      <a:r>
                        <a:rPr lang="en-US" sz="1200" b="1"/>
                        <a:t>ShareFile Industry Advantage </a:t>
                      </a:r>
                    </a:p>
                    <a:p>
                      <a:pPr algn="ctr" fontAlgn="b"/>
                      <a:r>
                        <a:rPr lang="en-US" sz="1200" b="1">
                          <a:solidFill>
                            <a:srgbClr val="F1627A"/>
                          </a:solidFill>
                        </a:rPr>
                        <a:t>(US Specific)</a:t>
                      </a:r>
                    </a:p>
                  </a:txBody>
                  <a:tcPr marL="4848" marR="4848" marT="4848" marB="34908"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2">
                        <a:lumMod val="60000"/>
                        <a:lumOff val="40000"/>
                      </a:schemeClr>
                    </a:solidFill>
                  </a:tcPr>
                </a:tc>
                <a:tc>
                  <a:txBody>
                    <a:bodyPr/>
                    <a:lstStyle/>
                    <a:p>
                      <a:pPr algn="ctr" fontAlgn="b"/>
                      <a:r>
                        <a:rPr lang="en-US" sz="1200" b="1"/>
                        <a:t>ShareFile Virtual Data Room</a:t>
                      </a:r>
                    </a:p>
                  </a:txBody>
                  <a:tcPr marL="4848" marR="4848" marT="4848" marB="34908"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682894803"/>
                  </a:ext>
                </a:extLst>
              </a:tr>
              <a:tr h="426163">
                <a:tc>
                  <a:txBody>
                    <a:bodyPr/>
                    <a:lstStyle/>
                    <a:p>
                      <a:pPr algn="ctr" fontAlgn="b"/>
                      <a:r>
                        <a:rPr lang="en-US" sz="1050" b="0"/>
                        <a:t>Secure File Sharing for Teams</a:t>
                      </a:r>
                      <a:endParaRPr lang="en-US" sz="1050" b="0" i="1"/>
                    </a:p>
                  </a:txBody>
                  <a:tcPr marL="4848" marR="4848" marT="4848" marB="34908" anchor="ct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algn="ctr" fontAlgn="b"/>
                      <a:r>
                        <a:rPr lang="en-US" sz="1050" b="0"/>
                        <a:t>End-to-end document workflows for teams and clients</a:t>
                      </a:r>
                      <a:endParaRPr lang="en-US" sz="1050" b="0" i="1"/>
                    </a:p>
                  </a:txBody>
                  <a:tcPr marL="4848" marR="4848" marT="4848" marB="34908"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ctr" fontAlgn="b"/>
                      <a:r>
                        <a:rPr lang="en-US" sz="1050" b="0"/>
                        <a:t>Pre-built, industry-specific document workflow automation</a:t>
                      </a:r>
                      <a:endParaRPr lang="en-US" sz="1050" b="0" i="1"/>
                    </a:p>
                  </a:txBody>
                  <a:tcPr marL="4848" marR="4848" marT="4848" marB="34908"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algn="ctr"/>
                      <a:r>
                        <a:rPr lang="en-US" sz="1050" b="0" kern="1200">
                          <a:solidFill>
                            <a:schemeClr val="tx1"/>
                          </a:solidFill>
                          <a:effectLst/>
                        </a:rPr>
                        <a:t>Confidential document sharing with granular access control</a:t>
                      </a:r>
                      <a:endParaRPr lang="en-US" sz="800" b="0" i="1"/>
                    </a:p>
                  </a:txBody>
                  <a:tcPr marL="4848" marR="4848" marT="4848" marB="34908"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90000"/>
                      </a:schemeClr>
                    </a:solidFill>
                  </a:tcPr>
                </a:tc>
                <a:extLst>
                  <a:ext uri="{0D108BD9-81ED-4DB2-BD59-A6C34878D82A}">
                    <a16:rowId xmlns:a16="http://schemas.microsoft.com/office/drawing/2014/main" val="1772041321"/>
                  </a:ext>
                </a:extLst>
              </a:tr>
              <a:tr h="3821546">
                <a:tc>
                  <a:txBody>
                    <a:bodyPr/>
                    <a:lstStyle/>
                    <a:p>
                      <a:pPr marL="171450" indent="-171450" algn="l" fontAlgn="t">
                        <a:buFont typeface="Arial" panose="020B0604020202020204" pitchFamily="34" charset="0"/>
                        <a:buChar char="•"/>
                      </a:pPr>
                      <a:endParaRPr lang="en-US" sz="1050" b="0" u="none" strike="noStrike" dirty="0">
                        <a:solidFill>
                          <a:srgbClr val="000000"/>
                        </a:solidFill>
                        <a:effectLst/>
                      </a:endParaRPr>
                    </a:p>
                    <a:p>
                      <a:pPr marL="457200" lvl="1" indent="0" algn="l" fontAlgn="t">
                        <a:buFont typeface="Arial" panose="020B0604020202020204" pitchFamily="34" charset="0"/>
                        <a:buNone/>
                      </a:pPr>
                      <a:r>
                        <a:rPr lang="en-US" sz="1050" b="0" u="none" strike="noStrike" dirty="0">
                          <a:solidFill>
                            <a:srgbClr val="000000"/>
                          </a:solidFill>
                          <a:effectLst/>
                        </a:rPr>
                        <a:t>Choose Advanced if you:</a:t>
                      </a:r>
                      <a:br>
                        <a:rPr lang="en-US" sz="1050" b="0" u="none" strike="noStrike" dirty="0">
                          <a:solidFill>
                            <a:srgbClr val="000000"/>
                          </a:solidFill>
                          <a:effectLst/>
                        </a:rPr>
                      </a:br>
                      <a:br>
                        <a:rPr lang="en-US" sz="1050" b="0" u="none" strike="noStrike" dirty="0">
                          <a:solidFill>
                            <a:srgbClr val="000000"/>
                          </a:solidFill>
                          <a:effectLst/>
                        </a:rPr>
                      </a:br>
                      <a:r>
                        <a:rPr lang="en-US" sz="1050" b="0" u="none" strike="noStrike" dirty="0">
                          <a:solidFill>
                            <a:srgbClr val="000000"/>
                          </a:solidFill>
                          <a:effectLst/>
                        </a:rPr>
                        <a:t>Need secure file sharing and sync for everyday business needs</a:t>
                      </a:r>
                      <a:br>
                        <a:rPr lang="en-US" sz="1050" b="0" u="none" strike="noStrike" dirty="0">
                          <a:solidFill>
                            <a:srgbClr val="000000"/>
                          </a:solidFill>
                          <a:effectLst/>
                        </a:rPr>
                      </a:br>
                      <a:br>
                        <a:rPr lang="en-US" sz="1050" b="0" u="none" strike="noStrike" dirty="0">
                          <a:solidFill>
                            <a:srgbClr val="000000"/>
                          </a:solidFill>
                          <a:effectLst/>
                        </a:rPr>
                      </a:br>
                      <a:r>
                        <a:rPr lang="en-US" sz="1050" b="0" u="none" strike="noStrike" dirty="0">
                          <a:solidFill>
                            <a:srgbClr val="000000"/>
                          </a:solidFill>
                          <a:effectLst/>
                        </a:rPr>
                        <a:t>Want to enable basic document collaboration</a:t>
                      </a:r>
                      <a:br>
                        <a:rPr lang="en-US" sz="1050" b="0" u="none" strike="noStrike" dirty="0">
                          <a:solidFill>
                            <a:srgbClr val="000000"/>
                          </a:solidFill>
                          <a:effectLst/>
                        </a:rPr>
                      </a:br>
                      <a:br>
                        <a:rPr lang="en-US" sz="1050" b="0" u="none" strike="noStrike" dirty="0">
                          <a:solidFill>
                            <a:srgbClr val="000000"/>
                          </a:solidFill>
                          <a:effectLst/>
                        </a:rPr>
                      </a:br>
                      <a:r>
                        <a:rPr lang="en-US" sz="1050" b="0" u="none" strike="noStrike" dirty="0">
                          <a:solidFill>
                            <a:srgbClr val="000000"/>
                          </a:solidFill>
                          <a:effectLst/>
                        </a:rPr>
                        <a:t>Are starting small but want enterprise-grade security</a:t>
                      </a:r>
                      <a:br>
                        <a:rPr lang="en-US" sz="1050" b="0" u="none" strike="noStrike" dirty="0">
                          <a:solidFill>
                            <a:srgbClr val="000000"/>
                          </a:solidFill>
                          <a:effectLst/>
                        </a:rPr>
                      </a:br>
                      <a:br>
                        <a:rPr lang="en-US" sz="1050" b="0" u="none" strike="noStrike" dirty="0">
                          <a:solidFill>
                            <a:srgbClr val="000000"/>
                          </a:solidFill>
                          <a:effectLst/>
                        </a:rPr>
                      </a:br>
                      <a:endParaRPr lang="en-US" sz="1050" b="0" u="none" strike="noStrike" dirty="0">
                        <a:solidFill>
                          <a:srgbClr val="000000"/>
                        </a:solidFill>
                        <a:effectLst/>
                      </a:endParaRPr>
                    </a:p>
                    <a:p>
                      <a:pPr marL="457200" lvl="1" indent="0" algn="l" fontAlgn="t">
                        <a:buFont typeface="Arial" panose="020B0604020202020204" pitchFamily="34" charset="0"/>
                        <a:buNone/>
                      </a:pPr>
                      <a:endParaRPr lang="en-US" sz="1050" b="0" u="none" strike="noStrike" dirty="0">
                        <a:solidFill>
                          <a:srgbClr val="000000"/>
                        </a:solidFill>
                        <a:effectLst/>
                      </a:endParaRPr>
                    </a:p>
                    <a:p>
                      <a:pPr marL="457200" lvl="1" indent="0" algn="l" fontAlgn="t">
                        <a:buFont typeface="Arial" panose="020B0604020202020204" pitchFamily="34" charset="0"/>
                        <a:buNone/>
                      </a:pPr>
                      <a:endParaRPr lang="en-US" sz="1050" b="0" u="none" strike="noStrike" dirty="0">
                        <a:solidFill>
                          <a:srgbClr val="000000"/>
                        </a:solidFill>
                        <a:effectLst/>
                      </a:endParaRPr>
                    </a:p>
                    <a:p>
                      <a:pPr marL="457200" lvl="1" indent="0" algn="l" fontAlgn="t">
                        <a:buFont typeface="Arial" panose="020B0604020202020204" pitchFamily="34" charset="0"/>
                        <a:buNone/>
                      </a:pPr>
                      <a:endParaRPr lang="en-US" sz="1050" b="0" u="none" strike="noStrike" dirty="0">
                        <a:solidFill>
                          <a:srgbClr val="000000"/>
                        </a:solidFill>
                        <a:effectLst/>
                      </a:endParaRPr>
                    </a:p>
                    <a:p>
                      <a:pPr marL="457200" lvl="1" indent="0" algn="l" fontAlgn="t">
                        <a:buFont typeface="Arial" panose="020B0604020202020204" pitchFamily="34" charset="0"/>
                        <a:buNone/>
                      </a:pPr>
                      <a:r>
                        <a:rPr lang="en-US" sz="1050" b="0" u="none" strike="noStrike" dirty="0">
                          <a:solidFill>
                            <a:srgbClr val="000000"/>
                          </a:solidFill>
                          <a:effectLst/>
                        </a:rPr>
                        <a:t>Key features:</a:t>
                      </a:r>
                      <a:br>
                        <a:rPr lang="en-US" sz="1050" b="0" u="none" strike="noStrike" dirty="0">
                          <a:solidFill>
                            <a:srgbClr val="000000"/>
                          </a:solidFill>
                          <a:effectLst/>
                        </a:rPr>
                      </a:br>
                      <a:r>
                        <a:rPr lang="en-US" sz="1050" b="0" u="none" strike="noStrike" dirty="0">
                          <a:solidFill>
                            <a:srgbClr val="000000"/>
                          </a:solidFill>
                          <a:effectLst/>
                        </a:rPr>
                        <a:t>✅ Secure file storage and sharing</a:t>
                      </a:r>
                      <a:br>
                        <a:rPr lang="en-US" sz="1050" b="0" u="none" strike="noStrike" dirty="0">
                          <a:solidFill>
                            <a:srgbClr val="000000"/>
                          </a:solidFill>
                          <a:effectLst/>
                        </a:rPr>
                      </a:br>
                      <a:r>
                        <a:rPr lang="en-US" sz="1050" b="0" u="none" strike="noStrike" dirty="0">
                          <a:solidFill>
                            <a:srgbClr val="000000"/>
                          </a:solidFill>
                          <a:effectLst/>
                        </a:rPr>
                        <a:t>✅ Granular Access controls and basic reporting</a:t>
                      </a:r>
                      <a:br>
                        <a:rPr lang="en-US" sz="1050" b="0" u="none" strike="noStrike" dirty="0">
                          <a:solidFill>
                            <a:srgbClr val="000000"/>
                          </a:solidFill>
                          <a:effectLst/>
                        </a:rPr>
                      </a:br>
                      <a:r>
                        <a:rPr lang="en-US" sz="1050" b="0" u="none" strike="noStrike" dirty="0">
                          <a:solidFill>
                            <a:srgbClr val="000000"/>
                          </a:solidFill>
                          <a:effectLst/>
                        </a:rPr>
                        <a:t>✅ Desktop, mobile, web access and email integrations</a:t>
                      </a:r>
                    </a:p>
                    <a:p>
                      <a:pPr marL="171450" indent="-171450" algn="l" fontAlgn="t">
                        <a:buFont typeface="Arial" panose="020B0604020202020204" pitchFamily="34" charset="0"/>
                        <a:buChar char="•"/>
                      </a:pPr>
                      <a:endParaRPr lang="en-US" sz="1050" b="0" i="0" u="none" strike="noStrike" dirty="0">
                        <a:solidFill>
                          <a:srgbClr val="000000"/>
                        </a:solidFill>
                        <a:effectLst/>
                        <a:latin typeface="+mn-lt"/>
                      </a:endParaRPr>
                    </a:p>
                  </a:txBody>
                  <a:tcPr marL="4848" marR="4848" marT="4848" marB="34908">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solidFill>
                      <a:schemeClr val="accent6">
                        <a:lumMod val="20000"/>
                        <a:lumOff val="80000"/>
                      </a:schemeClr>
                    </a:solidFill>
                  </a:tcPr>
                </a:tc>
                <a:tc>
                  <a:txBody>
                    <a:bodyPr/>
                    <a:lstStyle/>
                    <a:p>
                      <a:pPr marL="171450" indent="-171450" algn="l" fontAlgn="t">
                        <a:buFont typeface="Arial" panose="020B0604020202020204" pitchFamily="34" charset="0"/>
                        <a:buChar char="•"/>
                      </a:pPr>
                      <a:endParaRPr lang="en-US" sz="1050" b="0" u="none" strike="noStrike" dirty="0">
                        <a:solidFill>
                          <a:srgbClr val="000000"/>
                        </a:solidFill>
                        <a:effectLst/>
                      </a:endParaRPr>
                    </a:p>
                    <a:p>
                      <a:pPr marL="457200" lvl="1" indent="0" algn="l" fontAlgn="t">
                        <a:buFont typeface="Arial" panose="020B0604020202020204" pitchFamily="34" charset="0"/>
                        <a:buNone/>
                      </a:pPr>
                      <a:r>
                        <a:rPr lang="en-US" sz="1050" b="0" u="none" strike="noStrike" dirty="0">
                          <a:solidFill>
                            <a:srgbClr val="000000"/>
                          </a:solidFill>
                          <a:effectLst/>
                        </a:rPr>
                        <a:t>Choose Premium if you:</a:t>
                      </a:r>
                      <a:br>
                        <a:rPr lang="en-US" sz="1050" b="0" u="none" strike="noStrike" dirty="0">
                          <a:solidFill>
                            <a:srgbClr val="000000"/>
                          </a:solidFill>
                          <a:effectLst/>
                        </a:rPr>
                      </a:br>
                      <a:br>
                        <a:rPr lang="en-US" sz="1050" b="0" u="none" strike="noStrike" dirty="0">
                          <a:solidFill>
                            <a:srgbClr val="000000"/>
                          </a:solidFill>
                          <a:effectLst/>
                        </a:rPr>
                      </a:br>
                      <a:r>
                        <a:rPr lang="en-US" sz="1050" b="0" u="none" strike="noStrike" dirty="0">
                          <a:solidFill>
                            <a:srgbClr val="000000"/>
                          </a:solidFill>
                          <a:effectLst/>
                        </a:rPr>
                        <a:t>Work closely with clients or partners and need advanced document workflows</a:t>
                      </a:r>
                      <a:br>
                        <a:rPr lang="en-US" sz="1050" b="0" u="none" strike="noStrike" dirty="0">
                          <a:solidFill>
                            <a:srgbClr val="000000"/>
                          </a:solidFill>
                          <a:effectLst/>
                        </a:rPr>
                      </a:br>
                      <a:br>
                        <a:rPr lang="en-US" sz="1050" b="0" u="none" strike="noStrike" dirty="0">
                          <a:solidFill>
                            <a:srgbClr val="000000"/>
                          </a:solidFill>
                          <a:effectLst/>
                        </a:rPr>
                      </a:br>
                      <a:r>
                        <a:rPr lang="en-US" sz="1050" b="0" u="none" strike="noStrike" dirty="0">
                          <a:solidFill>
                            <a:srgbClr val="000000"/>
                          </a:solidFill>
                          <a:effectLst/>
                        </a:rPr>
                        <a:t>Require secure, compliant document handling</a:t>
                      </a:r>
                      <a:br>
                        <a:rPr lang="en-US" sz="1050" b="0" u="none" strike="noStrike" dirty="0">
                          <a:solidFill>
                            <a:srgbClr val="000000"/>
                          </a:solidFill>
                          <a:effectLst/>
                        </a:rPr>
                      </a:br>
                      <a:br>
                        <a:rPr lang="en-US" sz="1050" b="0" u="none" strike="noStrike" dirty="0">
                          <a:solidFill>
                            <a:srgbClr val="000000"/>
                          </a:solidFill>
                          <a:effectLst/>
                        </a:rPr>
                      </a:br>
                      <a:r>
                        <a:rPr lang="en-US" sz="1050" b="0" u="none" strike="noStrike" dirty="0">
                          <a:solidFill>
                            <a:srgbClr val="000000"/>
                          </a:solidFill>
                          <a:effectLst/>
                        </a:rPr>
                        <a:t>Want an all-in-one tool for e-signatures, intake forms, client portal, and document requests</a:t>
                      </a:r>
                      <a:br>
                        <a:rPr lang="en-US" sz="1050" b="0" u="none" strike="noStrike" dirty="0">
                          <a:solidFill>
                            <a:srgbClr val="000000"/>
                          </a:solidFill>
                          <a:effectLst/>
                        </a:rPr>
                      </a:br>
                      <a:br>
                        <a:rPr lang="en-US" sz="1050" b="0" u="none" strike="noStrike" dirty="0">
                          <a:solidFill>
                            <a:srgbClr val="000000"/>
                          </a:solidFill>
                          <a:effectLst/>
                        </a:rPr>
                      </a:br>
                      <a:r>
                        <a:rPr lang="en-US" sz="1050" b="0" u="none" strike="noStrike" dirty="0">
                          <a:solidFill>
                            <a:srgbClr val="000000"/>
                          </a:solidFill>
                          <a:effectLst/>
                        </a:rPr>
                        <a:t>Need a secure client portal for external collaboration</a:t>
                      </a:r>
                      <a:br>
                        <a:rPr lang="en-US" sz="1050" b="0" u="none" strike="noStrike" dirty="0">
                          <a:solidFill>
                            <a:srgbClr val="000000"/>
                          </a:solidFill>
                          <a:effectLst/>
                        </a:rPr>
                      </a:br>
                      <a:br>
                        <a:rPr lang="en-US" sz="1050" b="0" u="none" strike="noStrike" dirty="0">
                          <a:solidFill>
                            <a:srgbClr val="000000"/>
                          </a:solidFill>
                          <a:effectLst/>
                        </a:rPr>
                      </a:br>
                      <a:r>
                        <a:rPr lang="en-US" sz="1050" b="0" u="none" strike="noStrike" dirty="0">
                          <a:solidFill>
                            <a:srgbClr val="000000"/>
                          </a:solidFill>
                          <a:effectLst/>
                        </a:rPr>
                        <a:t>Key Features :</a:t>
                      </a:r>
                      <a:br>
                        <a:rPr lang="en-US" sz="1050" b="0" u="none" strike="noStrike" dirty="0">
                          <a:solidFill>
                            <a:srgbClr val="000000"/>
                          </a:solidFill>
                          <a:effectLst/>
                        </a:rPr>
                      </a:br>
                      <a:r>
                        <a:rPr lang="en-US" sz="1050" b="0" u="none" strike="noStrike" dirty="0">
                          <a:solidFill>
                            <a:srgbClr val="000000"/>
                          </a:solidFill>
                          <a:effectLst/>
                        </a:rPr>
                        <a:t>✅ Client collaboration tools,- e-signature, requests, tasks, forms, workflow automation</a:t>
                      </a:r>
                      <a:br>
                        <a:rPr lang="en-US" sz="1050" b="0" u="none" strike="noStrike" dirty="0">
                          <a:solidFill>
                            <a:srgbClr val="000000"/>
                          </a:solidFill>
                          <a:effectLst/>
                        </a:rPr>
                      </a:br>
                      <a:r>
                        <a:rPr lang="en-US" sz="1050" b="0" u="none" strike="noStrike" dirty="0">
                          <a:solidFill>
                            <a:srgbClr val="000000"/>
                          </a:solidFill>
                          <a:effectLst/>
                        </a:rPr>
                        <a:t>✅ Custom-branded client portals</a:t>
                      </a:r>
                      <a:br>
                        <a:rPr lang="en-US" sz="1050" b="0" u="none" strike="noStrike" dirty="0">
                          <a:solidFill>
                            <a:srgbClr val="000000"/>
                          </a:solidFill>
                          <a:effectLst/>
                        </a:rPr>
                      </a:br>
                      <a:r>
                        <a:rPr lang="en-US" sz="1050" b="0" u="none" strike="noStrike" dirty="0">
                          <a:solidFill>
                            <a:srgbClr val="000000"/>
                          </a:solidFill>
                          <a:effectLst/>
                        </a:rPr>
                        <a:t>✅Support HIPAA &amp; FINRA regulatory compliance </a:t>
                      </a:r>
                      <a:br>
                        <a:rPr lang="en-US" sz="1050" b="0" u="none" strike="noStrike" dirty="0">
                          <a:solidFill>
                            <a:srgbClr val="000000"/>
                          </a:solidFill>
                          <a:effectLst/>
                        </a:rPr>
                      </a:br>
                      <a:r>
                        <a:rPr lang="en-US" sz="1050" b="0" u="none" strike="noStrike" dirty="0">
                          <a:solidFill>
                            <a:srgbClr val="000000"/>
                          </a:solidFill>
                          <a:effectLst/>
                        </a:rPr>
                        <a:t>✅ AI-powered document automation </a:t>
                      </a:r>
                      <a:endParaRPr lang="en-US" sz="1050" b="0" i="0" u="none" strike="noStrike" dirty="0">
                        <a:solidFill>
                          <a:srgbClr val="000000"/>
                        </a:solidFill>
                        <a:effectLst/>
                        <a:latin typeface="+mn-lt"/>
                      </a:endParaRPr>
                    </a:p>
                    <a:p>
                      <a:pPr marL="457200" lvl="1" indent="0" algn="l" fontAlgn="t">
                        <a:buFont typeface="Arial" panose="020B0604020202020204" pitchFamily="34" charset="0"/>
                        <a:buNone/>
                      </a:pPr>
                      <a:endParaRPr lang="en-US" sz="1050" b="0" i="0" u="none" strike="noStrike" dirty="0">
                        <a:solidFill>
                          <a:srgbClr val="000000"/>
                        </a:solidFill>
                        <a:effectLst/>
                        <a:latin typeface="+mn-lt"/>
                      </a:endParaRPr>
                    </a:p>
                    <a:p>
                      <a:pPr marL="457200" lvl="1" indent="0" algn="l" fontAlgn="t">
                        <a:buFont typeface="Arial" panose="020B0604020202020204" pitchFamily="34" charset="0"/>
                        <a:buNone/>
                      </a:pPr>
                      <a:endParaRPr lang="en-US" sz="1050" b="0" u="none" strike="noStrike" dirty="0">
                        <a:solidFill>
                          <a:srgbClr val="000000"/>
                        </a:solidFill>
                        <a:effectLst/>
                      </a:endParaRPr>
                    </a:p>
                  </a:txBody>
                  <a:tcPr marL="4848" marR="4848" marT="4848" marB="34908">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solidFill>
                      <a:schemeClr val="accent4">
                        <a:lumMod val="20000"/>
                        <a:lumOff val="80000"/>
                      </a:schemeClr>
                    </a:solidFill>
                  </a:tcPr>
                </a:tc>
                <a:tc>
                  <a:txBody>
                    <a:bodyPr/>
                    <a:lstStyle/>
                    <a:p>
                      <a:pPr marL="457200" lvl="1" indent="0" algn="l" fontAlgn="t">
                        <a:buFont typeface="Arial" panose="020B0604020202020204" pitchFamily="34" charset="0"/>
                        <a:buNone/>
                      </a:pPr>
                      <a:endParaRPr lang="en-US" sz="1050" b="0" u="none" strike="noStrike">
                        <a:solidFill>
                          <a:srgbClr val="000000"/>
                        </a:solidFill>
                        <a:effectLst/>
                      </a:endParaRPr>
                    </a:p>
                    <a:p>
                      <a:pPr marL="457200" lvl="1" indent="0" algn="l" fontAlgn="t">
                        <a:buFont typeface="Arial" panose="020B0604020202020204" pitchFamily="34" charset="0"/>
                        <a:buNone/>
                      </a:pPr>
                      <a:r>
                        <a:rPr lang="en-US" sz="1050" b="0" u="none" strike="noStrike">
                          <a:solidFill>
                            <a:srgbClr val="000000"/>
                          </a:solidFill>
                          <a:effectLst/>
                        </a:rPr>
                        <a:t> Choose Industry Advantage if you:</a:t>
                      </a:r>
                    </a:p>
                    <a:p>
                      <a:pPr marL="457200" lvl="1" indent="0" algn="l" fontAlgn="t">
                        <a:buFont typeface="Arial" panose="020B0604020202020204" pitchFamily="34" charset="0"/>
                        <a:buNone/>
                      </a:pPr>
                      <a:br>
                        <a:rPr lang="en-US" sz="1050" b="0" u="none" strike="noStrike">
                          <a:solidFill>
                            <a:srgbClr val="000000"/>
                          </a:solidFill>
                          <a:effectLst/>
                        </a:rPr>
                      </a:br>
                      <a:r>
                        <a:rPr lang="en-US" sz="1050" b="0" u="none" strike="noStrike">
                          <a:solidFill>
                            <a:srgbClr val="000000"/>
                          </a:solidFill>
                          <a:effectLst/>
                        </a:rPr>
                        <a:t>Prepare individual and business taxes as an accounting firm</a:t>
                      </a:r>
                      <a:br>
                        <a:rPr lang="en-US" sz="1050" b="0" u="none" strike="noStrike">
                          <a:solidFill>
                            <a:srgbClr val="000000"/>
                          </a:solidFill>
                          <a:effectLst/>
                        </a:rPr>
                      </a:br>
                      <a:br>
                        <a:rPr lang="en-US" sz="1050" b="0" u="none" strike="noStrike">
                          <a:solidFill>
                            <a:srgbClr val="000000"/>
                          </a:solidFill>
                          <a:effectLst/>
                        </a:rPr>
                      </a:br>
                      <a:r>
                        <a:rPr lang="en-US" sz="1050" b="0" u="none" strike="noStrike">
                          <a:solidFill>
                            <a:srgbClr val="000000"/>
                          </a:solidFill>
                          <a:effectLst/>
                        </a:rPr>
                        <a:t>Need industry-specific templates to standardize and automate client engagements</a:t>
                      </a:r>
                      <a:br>
                        <a:rPr lang="en-US" sz="1050" b="0" u="none" strike="noStrike">
                          <a:solidFill>
                            <a:srgbClr val="000000"/>
                          </a:solidFill>
                          <a:effectLst/>
                        </a:rPr>
                      </a:br>
                      <a:br>
                        <a:rPr lang="en-US" sz="1050" b="0" u="none" strike="noStrike">
                          <a:solidFill>
                            <a:srgbClr val="000000"/>
                          </a:solidFill>
                          <a:effectLst/>
                        </a:rPr>
                      </a:br>
                      <a:r>
                        <a:rPr lang="en-US" sz="1050" b="0" u="none" strike="noStrike">
                          <a:solidFill>
                            <a:srgbClr val="000000"/>
                          </a:solidFill>
                          <a:effectLst/>
                        </a:rPr>
                        <a:t>Want to digitize client interactions with a simple, user-friendly solution</a:t>
                      </a:r>
                      <a:br>
                        <a:rPr lang="en-US" sz="1050" b="0" u="none" strike="noStrike">
                          <a:solidFill>
                            <a:srgbClr val="000000"/>
                          </a:solidFill>
                          <a:effectLst/>
                        </a:rPr>
                      </a:br>
                      <a:br>
                        <a:rPr lang="en-US" sz="1050" b="0" u="none" strike="noStrike">
                          <a:solidFill>
                            <a:srgbClr val="000000"/>
                          </a:solidFill>
                          <a:effectLst/>
                        </a:rPr>
                      </a:br>
                      <a:endParaRPr lang="en-US" sz="1050" b="0" u="none" strike="noStrike">
                        <a:solidFill>
                          <a:srgbClr val="000000"/>
                        </a:solidFill>
                        <a:effectLst/>
                      </a:endParaRPr>
                    </a:p>
                    <a:p>
                      <a:pPr marL="457200" lvl="1" indent="0" algn="l" fontAlgn="t">
                        <a:buFont typeface="Arial" panose="020B0604020202020204" pitchFamily="34" charset="0"/>
                        <a:buNone/>
                      </a:pPr>
                      <a:endParaRPr lang="en-US" sz="1050" b="0" u="none" strike="noStrike">
                        <a:solidFill>
                          <a:srgbClr val="000000"/>
                        </a:solidFill>
                        <a:effectLst/>
                      </a:endParaRPr>
                    </a:p>
                    <a:p>
                      <a:pPr marL="457200" lvl="1" indent="0" algn="l" fontAlgn="t">
                        <a:buFont typeface="Arial" panose="020B0604020202020204" pitchFamily="34" charset="0"/>
                        <a:buNone/>
                      </a:pPr>
                      <a:endParaRPr lang="en-US" sz="1050" b="0" u="none" strike="noStrike">
                        <a:solidFill>
                          <a:srgbClr val="000000"/>
                        </a:solidFill>
                        <a:effectLst/>
                      </a:endParaRPr>
                    </a:p>
                    <a:p>
                      <a:pPr marL="457200" lvl="1" indent="0" algn="l" fontAlgn="t">
                        <a:buFont typeface="Arial" panose="020B0604020202020204" pitchFamily="34" charset="0"/>
                        <a:buNone/>
                      </a:pPr>
                      <a:r>
                        <a:rPr lang="en-US" sz="1050" b="0" u="none" strike="noStrike">
                          <a:solidFill>
                            <a:srgbClr val="000000"/>
                          </a:solidFill>
                          <a:effectLst/>
                        </a:rPr>
                        <a:t>Key Features:</a:t>
                      </a:r>
                      <a:br>
                        <a:rPr lang="en-US" sz="1050" b="0" u="none" strike="noStrike">
                          <a:solidFill>
                            <a:srgbClr val="000000"/>
                          </a:solidFill>
                          <a:effectLst/>
                        </a:rPr>
                      </a:br>
                      <a:r>
                        <a:rPr lang="en-US" sz="1050" b="0" u="none" strike="noStrike">
                          <a:solidFill>
                            <a:srgbClr val="000000"/>
                          </a:solidFill>
                          <a:effectLst/>
                        </a:rPr>
                        <a:t>✅ Pre-built templates for tax engagements </a:t>
                      </a:r>
                      <a:br>
                        <a:rPr lang="en-US" sz="1050" b="0" u="none" strike="noStrike">
                          <a:solidFill>
                            <a:srgbClr val="000000"/>
                          </a:solidFill>
                          <a:effectLst/>
                        </a:rPr>
                      </a:br>
                      <a:r>
                        <a:rPr lang="en-US" sz="1050" b="0" u="none" strike="noStrike">
                          <a:solidFill>
                            <a:srgbClr val="000000"/>
                          </a:solidFill>
                          <a:effectLst/>
                        </a:rPr>
                        <a:t>✅ Custom workflow automation to accelerate onboarding</a:t>
                      </a:r>
                      <a:br>
                        <a:rPr lang="en-US" sz="1050" b="0" u="none" strike="noStrike">
                          <a:solidFill>
                            <a:srgbClr val="000000"/>
                          </a:solidFill>
                          <a:effectLst/>
                        </a:rPr>
                      </a:br>
                      <a:r>
                        <a:rPr lang="en-US" sz="1050" b="0" u="none" strike="noStrike">
                          <a:solidFill>
                            <a:srgbClr val="000000"/>
                          </a:solidFill>
                          <a:effectLst/>
                        </a:rPr>
                        <a:t>✅ Unified view of all engagements in one place</a:t>
                      </a:r>
                      <a:endParaRPr lang="en-US" sz="1050" b="0" i="0" u="none" strike="noStrike">
                        <a:solidFill>
                          <a:srgbClr val="000000"/>
                        </a:solidFill>
                        <a:effectLst/>
                        <a:latin typeface="+mn-lt"/>
                      </a:endParaRPr>
                    </a:p>
                  </a:txBody>
                  <a:tcPr marL="4848" marR="4848" marT="4848" marB="34908">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solidFill>
                      <a:schemeClr val="accent2">
                        <a:lumMod val="20000"/>
                        <a:lumOff val="80000"/>
                      </a:schemeClr>
                    </a:solidFill>
                  </a:tcPr>
                </a:tc>
                <a:tc>
                  <a:txBody>
                    <a:bodyPr/>
                    <a:lstStyle/>
                    <a:p>
                      <a:pPr marL="171450" indent="-171450" algn="l" fontAlgn="t">
                        <a:buFont typeface="Arial" panose="020B0604020202020204" pitchFamily="34" charset="0"/>
                        <a:buChar char="•"/>
                      </a:pPr>
                      <a:endParaRPr lang="en-US" sz="1050" b="0" u="none" strike="noStrike" dirty="0">
                        <a:solidFill>
                          <a:srgbClr val="000000"/>
                        </a:solidFill>
                        <a:effectLst/>
                      </a:endParaRPr>
                    </a:p>
                    <a:p>
                      <a:pPr marL="457200" lvl="1" indent="0" algn="l" fontAlgn="t">
                        <a:buFont typeface="Arial" panose="020B0604020202020204" pitchFamily="34" charset="0"/>
                        <a:buNone/>
                      </a:pPr>
                      <a:r>
                        <a:rPr lang="en-US" sz="1050" b="0" u="none" strike="noStrike" dirty="0">
                          <a:solidFill>
                            <a:srgbClr val="000000"/>
                          </a:solidFill>
                          <a:effectLst/>
                        </a:rPr>
                        <a:t> Choose VDR if you:</a:t>
                      </a:r>
                    </a:p>
                    <a:p>
                      <a:pPr marL="457200" lvl="1" indent="0" algn="l" fontAlgn="t">
                        <a:buFont typeface="Arial" panose="020B0604020202020204" pitchFamily="34" charset="0"/>
                        <a:buNone/>
                      </a:pPr>
                      <a:br>
                        <a:rPr lang="en-US" sz="1050" b="0" u="none" strike="noStrike" dirty="0">
                          <a:solidFill>
                            <a:srgbClr val="000000"/>
                          </a:solidFill>
                          <a:effectLst/>
                        </a:rPr>
                      </a:br>
                      <a:r>
                        <a:rPr lang="en-US" sz="1050" b="0" u="none" strike="noStrike" dirty="0">
                          <a:solidFill>
                            <a:srgbClr val="000000"/>
                          </a:solidFill>
                          <a:effectLst/>
                        </a:rPr>
                        <a:t>Require secure data room for M&amp;A, audits, or litigation</a:t>
                      </a:r>
                      <a:br>
                        <a:rPr lang="en-US" sz="1050" b="0" u="none" strike="noStrike" dirty="0">
                          <a:solidFill>
                            <a:srgbClr val="000000"/>
                          </a:solidFill>
                          <a:effectLst/>
                        </a:rPr>
                      </a:br>
                      <a:br>
                        <a:rPr lang="en-US" sz="1050" b="0" u="none" strike="noStrike" dirty="0">
                          <a:solidFill>
                            <a:srgbClr val="000000"/>
                          </a:solidFill>
                          <a:effectLst/>
                        </a:rPr>
                      </a:br>
                      <a:r>
                        <a:rPr lang="en-US" sz="1050" b="0" u="none" strike="noStrike" dirty="0">
                          <a:solidFill>
                            <a:srgbClr val="000000"/>
                          </a:solidFill>
                          <a:effectLst/>
                        </a:rPr>
                        <a:t>Need advanced permissions and real-time audit trails</a:t>
                      </a:r>
                      <a:br>
                        <a:rPr lang="en-US" sz="1050" b="0" u="none" strike="noStrike" dirty="0">
                          <a:solidFill>
                            <a:srgbClr val="000000"/>
                          </a:solidFill>
                          <a:effectLst/>
                        </a:rPr>
                      </a:br>
                      <a:br>
                        <a:rPr lang="en-US" sz="1050" b="0" u="none" strike="noStrike" dirty="0">
                          <a:solidFill>
                            <a:srgbClr val="000000"/>
                          </a:solidFill>
                          <a:effectLst/>
                        </a:rPr>
                      </a:br>
                      <a:r>
                        <a:rPr lang="en-US" sz="1050" b="0" kern="1200" dirty="0">
                          <a:solidFill>
                            <a:schemeClr val="tx1"/>
                          </a:solidFill>
                          <a:effectLst/>
                        </a:rPr>
                        <a:t>Need to share and collaborate on confidential documents</a:t>
                      </a:r>
                      <a:br>
                        <a:rPr lang="en-US" sz="1050" b="0" u="none" strike="noStrike" dirty="0">
                          <a:solidFill>
                            <a:srgbClr val="000000"/>
                          </a:solidFill>
                          <a:effectLst/>
                        </a:rPr>
                      </a:br>
                      <a:br>
                        <a:rPr lang="en-US" sz="1050" b="0" u="none" strike="noStrike" dirty="0">
                          <a:solidFill>
                            <a:srgbClr val="000000"/>
                          </a:solidFill>
                          <a:effectLst/>
                        </a:rPr>
                      </a:br>
                      <a:endParaRPr lang="en-US" sz="1050" b="0" u="none" strike="noStrike" dirty="0">
                        <a:solidFill>
                          <a:srgbClr val="000000"/>
                        </a:solidFill>
                        <a:effectLst/>
                      </a:endParaRPr>
                    </a:p>
                    <a:p>
                      <a:pPr marL="457200" lvl="1" indent="0" algn="l" fontAlgn="t">
                        <a:buFont typeface="Arial" panose="020B0604020202020204" pitchFamily="34" charset="0"/>
                        <a:buNone/>
                      </a:pPr>
                      <a:endParaRPr lang="en-US" sz="1050" b="0" u="none" strike="noStrike" dirty="0">
                        <a:solidFill>
                          <a:srgbClr val="000000"/>
                        </a:solidFill>
                        <a:effectLst/>
                      </a:endParaRPr>
                    </a:p>
                    <a:p>
                      <a:pPr marL="457200" lvl="1" indent="0" algn="l" fontAlgn="t">
                        <a:buFont typeface="Arial" panose="020B0604020202020204" pitchFamily="34" charset="0"/>
                        <a:buNone/>
                      </a:pPr>
                      <a:endParaRPr lang="en-US" sz="1050" b="0" u="none" strike="noStrike" dirty="0">
                        <a:solidFill>
                          <a:srgbClr val="000000"/>
                        </a:solidFill>
                        <a:effectLst/>
                      </a:endParaRPr>
                    </a:p>
                    <a:p>
                      <a:pPr marL="457200" lvl="1" indent="0" algn="l" fontAlgn="t">
                        <a:buFont typeface="Arial" panose="020B0604020202020204" pitchFamily="34" charset="0"/>
                        <a:buNone/>
                      </a:pPr>
                      <a:endParaRPr lang="en-US" sz="1050" b="0" u="none" strike="noStrike" dirty="0">
                        <a:solidFill>
                          <a:srgbClr val="000000"/>
                        </a:solidFill>
                        <a:effectLst/>
                      </a:endParaRPr>
                    </a:p>
                    <a:p>
                      <a:pPr marL="457200" lvl="1" indent="0" algn="l" fontAlgn="t">
                        <a:buFont typeface="Arial" panose="020B0604020202020204" pitchFamily="34" charset="0"/>
                        <a:buNone/>
                      </a:pPr>
                      <a:r>
                        <a:rPr lang="en-US" sz="1050" b="0" u="none" strike="noStrike" dirty="0">
                          <a:solidFill>
                            <a:srgbClr val="000000"/>
                          </a:solidFill>
                          <a:effectLst/>
                        </a:rPr>
                        <a:t>Key features:</a:t>
                      </a:r>
                      <a:br>
                        <a:rPr lang="en-US" sz="1050" b="0" u="none" strike="noStrike" dirty="0">
                          <a:solidFill>
                            <a:srgbClr val="000000"/>
                          </a:solidFill>
                          <a:effectLst/>
                        </a:rPr>
                      </a:br>
                      <a:r>
                        <a:rPr lang="en-US" sz="1050" b="0" u="none" strike="noStrike" dirty="0">
                          <a:solidFill>
                            <a:srgbClr val="000000"/>
                          </a:solidFill>
                          <a:effectLst/>
                        </a:rPr>
                        <a:t>✅ Granular user permissions and document controls</a:t>
                      </a:r>
                      <a:br>
                        <a:rPr lang="en-US" sz="1050" b="0" u="none" strike="noStrike" dirty="0">
                          <a:solidFill>
                            <a:srgbClr val="000000"/>
                          </a:solidFill>
                          <a:effectLst/>
                        </a:rPr>
                      </a:br>
                      <a:r>
                        <a:rPr lang="en-US" sz="1050" b="0" u="none" strike="noStrike" dirty="0">
                          <a:solidFill>
                            <a:srgbClr val="000000"/>
                          </a:solidFill>
                          <a:effectLst/>
                        </a:rPr>
                        <a:t>✅ Real-time activity tracking and analytics</a:t>
                      </a:r>
                      <a:br>
                        <a:rPr lang="en-US" sz="1050" b="0" u="none" strike="noStrike" dirty="0">
                          <a:solidFill>
                            <a:srgbClr val="000000"/>
                          </a:solidFill>
                          <a:effectLst/>
                        </a:rPr>
                      </a:br>
                      <a:r>
                        <a:rPr lang="en-US" sz="1050" b="0" u="none" strike="noStrike" dirty="0">
                          <a:solidFill>
                            <a:srgbClr val="000000"/>
                          </a:solidFill>
                          <a:effectLst/>
                        </a:rPr>
                        <a:t>✅ Watermarking, NDA enforcement, and deal room readiness</a:t>
                      </a:r>
                      <a:endParaRPr lang="en-US" sz="1050" b="0" i="0" u="none" strike="noStrike" dirty="0">
                        <a:solidFill>
                          <a:srgbClr val="000000"/>
                        </a:solidFill>
                        <a:effectLst/>
                        <a:latin typeface="+mn-lt"/>
                      </a:endParaRPr>
                    </a:p>
                  </a:txBody>
                  <a:tcPr marL="4848" marR="4848" marT="4848" marB="34908">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559359147"/>
                  </a:ext>
                </a:extLst>
              </a:tr>
            </a:tbl>
          </a:graphicData>
        </a:graphic>
      </p:graphicFrame>
      <p:graphicFrame>
        <p:nvGraphicFramePr>
          <p:cNvPr id="5" name="Table 4">
            <a:extLst>
              <a:ext uri="{FF2B5EF4-FFF2-40B4-BE49-F238E27FC236}">
                <a16:creationId xmlns:a16="http://schemas.microsoft.com/office/drawing/2014/main" id="{43E7A9F2-0232-0C61-69EA-A2A90BD32EED}"/>
              </a:ext>
            </a:extLst>
          </p:cNvPr>
          <p:cNvGraphicFramePr>
            <a:graphicFrameLocks noGrp="1"/>
          </p:cNvGraphicFramePr>
          <p:nvPr/>
        </p:nvGraphicFramePr>
        <p:xfrm>
          <a:off x="150688" y="5832298"/>
          <a:ext cx="11489932" cy="830493"/>
        </p:xfrm>
        <a:graphic>
          <a:graphicData uri="http://schemas.openxmlformats.org/drawingml/2006/table">
            <a:tbl>
              <a:tblPr firstRow="1" bandRow="1">
                <a:tableStyleId>{1E171933-4619-4E11-9A3F-F7608DF75F80}</a:tableStyleId>
              </a:tblPr>
              <a:tblGrid>
                <a:gridCol w="406508">
                  <a:extLst>
                    <a:ext uri="{9D8B030D-6E8A-4147-A177-3AD203B41FA5}">
                      <a16:colId xmlns:a16="http://schemas.microsoft.com/office/drawing/2014/main" val="1609574273"/>
                    </a:ext>
                  </a:extLst>
                </a:gridCol>
                <a:gridCol w="2939365">
                  <a:extLst>
                    <a:ext uri="{9D8B030D-6E8A-4147-A177-3AD203B41FA5}">
                      <a16:colId xmlns:a16="http://schemas.microsoft.com/office/drawing/2014/main" val="2198278714"/>
                    </a:ext>
                  </a:extLst>
                </a:gridCol>
                <a:gridCol w="2904239">
                  <a:extLst>
                    <a:ext uri="{9D8B030D-6E8A-4147-A177-3AD203B41FA5}">
                      <a16:colId xmlns:a16="http://schemas.microsoft.com/office/drawing/2014/main" val="3745155587"/>
                    </a:ext>
                  </a:extLst>
                </a:gridCol>
                <a:gridCol w="2753698">
                  <a:extLst>
                    <a:ext uri="{9D8B030D-6E8A-4147-A177-3AD203B41FA5}">
                      <a16:colId xmlns:a16="http://schemas.microsoft.com/office/drawing/2014/main" val="2462505216"/>
                    </a:ext>
                  </a:extLst>
                </a:gridCol>
                <a:gridCol w="2486122">
                  <a:extLst>
                    <a:ext uri="{9D8B030D-6E8A-4147-A177-3AD203B41FA5}">
                      <a16:colId xmlns:a16="http://schemas.microsoft.com/office/drawing/2014/main" val="1964045727"/>
                    </a:ext>
                  </a:extLst>
                </a:gridCol>
              </a:tblGrid>
              <a:tr h="830493">
                <a:tc>
                  <a:txBody>
                    <a:bodyPr/>
                    <a:lstStyle/>
                    <a:p>
                      <a:pPr algn="ctr"/>
                      <a:r>
                        <a:rPr lang="en-US" sz="1050">
                          <a:solidFill>
                            <a:schemeClr val="tx1"/>
                          </a:solidFill>
                        </a:rPr>
                        <a:t>Primary Buyer</a:t>
                      </a:r>
                    </a:p>
                  </a:txBody>
                  <a:tcPr vert="vert27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b="0">
                          <a:solidFill>
                            <a:schemeClr val="tx1"/>
                          </a:solidFill>
                        </a:rPr>
                        <a:t>Horizontal</a:t>
                      </a:r>
                    </a:p>
                    <a:p>
                      <a:pPr algn="ctr"/>
                      <a:r>
                        <a:rPr lang="en-US" sz="1200" b="0">
                          <a:solidFill>
                            <a:schemeClr val="tx1"/>
                          </a:solidFill>
                        </a:rPr>
                        <a:t>All Buyers/Industries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200" b="0">
                          <a:solidFill>
                            <a:schemeClr val="tx1"/>
                          </a:solidFill>
                        </a:rPr>
                        <a:t>Small, Medium Business </a:t>
                      </a:r>
                    </a:p>
                    <a:p>
                      <a:pPr algn="ctr"/>
                      <a:r>
                        <a:rPr lang="en-US" sz="1200" b="0">
                          <a:solidFill>
                            <a:schemeClr val="tx1"/>
                          </a:solidFill>
                        </a:rPr>
                        <a:t>(Owner/Managing Partner)</a:t>
                      </a:r>
                    </a:p>
                    <a:p>
                      <a:pPr algn="ctr"/>
                      <a:r>
                        <a:rPr lang="en-US" sz="1200" b="0">
                          <a:solidFill>
                            <a:schemeClr val="tx1"/>
                          </a:solidFill>
                        </a:rPr>
                        <a:t>Client-focused industries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r>
                        <a:rPr lang="en-US" sz="1200" b="0">
                          <a:solidFill>
                            <a:schemeClr val="tx1"/>
                          </a:solidFill>
                        </a:rPr>
                        <a:t>Small Accounting firms </a:t>
                      </a:r>
                    </a:p>
                    <a:p>
                      <a:pPr algn="ctr"/>
                      <a:r>
                        <a:rPr lang="en-US" sz="1200" b="0">
                          <a:solidFill>
                            <a:schemeClr val="tx1"/>
                          </a:solidFill>
                        </a:rPr>
                        <a:t>(Owner/Managing Partner)</a:t>
                      </a:r>
                    </a:p>
                    <a:p>
                      <a:pPr algn="ctr"/>
                      <a:r>
                        <a:rPr lang="en-US" sz="1200" b="0">
                          <a:solidFill>
                            <a:schemeClr val="tx1"/>
                          </a:solidFill>
                        </a:rPr>
                        <a:t>Accounting</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r>
                        <a:rPr lang="en-US" sz="1200" b="0">
                          <a:solidFill>
                            <a:schemeClr val="tx1"/>
                          </a:solidFill>
                        </a:rPr>
                        <a:t>Small, Medium Business </a:t>
                      </a:r>
                    </a:p>
                    <a:p>
                      <a:pPr algn="ctr"/>
                      <a:r>
                        <a:rPr lang="en-US" sz="1200" b="0">
                          <a:solidFill>
                            <a:schemeClr val="tx1"/>
                          </a:solidFill>
                        </a:rPr>
                        <a:t>(Owner/Managing Partner)</a:t>
                      </a:r>
                    </a:p>
                    <a:p>
                      <a:pPr algn="ctr"/>
                      <a:r>
                        <a:rPr lang="en-US" sz="1200" b="0">
                          <a:solidFill>
                            <a:schemeClr val="tx1"/>
                          </a:solidFill>
                        </a:rPr>
                        <a:t>Investment, Real Estate investment, Pharma</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573386247"/>
                  </a:ext>
                </a:extLst>
              </a:tr>
            </a:tbl>
          </a:graphicData>
        </a:graphic>
      </p:graphicFrame>
      <p:sp>
        <p:nvSpPr>
          <p:cNvPr id="4" name="TextBox 3">
            <a:extLst>
              <a:ext uri="{FF2B5EF4-FFF2-40B4-BE49-F238E27FC236}">
                <a16:creationId xmlns:a16="http://schemas.microsoft.com/office/drawing/2014/main" id="{850946B7-8B41-FD0B-F115-23E413863CAF}"/>
              </a:ext>
            </a:extLst>
          </p:cNvPr>
          <p:cNvSpPr txBox="1"/>
          <p:nvPr/>
        </p:nvSpPr>
        <p:spPr>
          <a:xfrm>
            <a:off x="811658" y="92467"/>
            <a:ext cx="9462499" cy="256854"/>
          </a:xfrm>
          <a:prstGeom prst="rect">
            <a:avLst/>
          </a:prstGeom>
        </p:spPr>
        <p:txBody>
          <a:bodyPr vert="horz" wrap="square" lIns="0" tIns="0" rIns="0" bIns="0" rtlCol="0">
            <a:noAutofit/>
          </a:bodyPr>
          <a:lstStyle/>
          <a:p>
            <a:pPr algn="l">
              <a:lnSpc>
                <a:spcPts val="2700"/>
              </a:lnSpc>
            </a:pPr>
            <a:endParaRPr lang="en-US" sz="2400"/>
          </a:p>
        </p:txBody>
      </p:sp>
      <p:sp>
        <p:nvSpPr>
          <p:cNvPr id="6" name="TextBox 5">
            <a:extLst>
              <a:ext uri="{FF2B5EF4-FFF2-40B4-BE49-F238E27FC236}">
                <a16:creationId xmlns:a16="http://schemas.microsoft.com/office/drawing/2014/main" id="{34A7DE5B-1163-2299-A64E-26439B956890}"/>
              </a:ext>
            </a:extLst>
          </p:cNvPr>
          <p:cNvSpPr txBox="1"/>
          <p:nvPr/>
        </p:nvSpPr>
        <p:spPr>
          <a:xfrm>
            <a:off x="606175" y="195209"/>
            <a:ext cx="11291299" cy="256855"/>
          </a:xfrm>
          <a:prstGeom prst="rect">
            <a:avLst/>
          </a:prstGeom>
        </p:spPr>
        <p:txBody>
          <a:bodyPr vert="horz" wrap="square" lIns="0" tIns="0" rIns="0" bIns="0" rtlCol="0">
            <a:noAutofit/>
          </a:bodyPr>
          <a:lstStyle/>
          <a:p>
            <a:pPr algn="l">
              <a:lnSpc>
                <a:spcPts val="2700"/>
              </a:lnSpc>
            </a:pPr>
            <a:r>
              <a:rPr lang="en-US" sz="2800"/>
              <a:t> </a:t>
            </a:r>
            <a:r>
              <a:rPr lang="en-US" sz="2800" b="1"/>
              <a:t> Progress ShareFile Editions at a Glance – </a:t>
            </a:r>
            <a:r>
              <a:rPr lang="en-US" b="1">
                <a:hlinkClick r:id="rId3"/>
              </a:rPr>
              <a:t>Click here For Full Feature Matrix  </a:t>
            </a:r>
            <a:endParaRPr lang="en-US" sz="2800" b="1"/>
          </a:p>
        </p:txBody>
      </p:sp>
    </p:spTree>
    <p:extLst>
      <p:ext uri="{BB962C8B-B14F-4D97-AF65-F5344CB8AC3E}">
        <p14:creationId xmlns:p14="http://schemas.microsoft.com/office/powerpoint/2010/main" val="330671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28E2A-0C7B-A16E-F6C9-A45BD8CAA2CB}"/>
              </a:ext>
            </a:extLst>
          </p:cNvPr>
          <p:cNvSpPr>
            <a:spLocks noGrp="1"/>
          </p:cNvSpPr>
          <p:nvPr>
            <p:ph type="title"/>
          </p:nvPr>
        </p:nvSpPr>
        <p:spPr>
          <a:xfrm>
            <a:off x="188914" y="-2556"/>
            <a:ext cx="11818692" cy="824490"/>
          </a:xfrm>
        </p:spPr>
        <p:txBody>
          <a:bodyPr/>
          <a:lstStyle/>
          <a:p>
            <a:r>
              <a:rPr lang="en-US" dirty="0"/>
              <a:t>ShareFile Product Offering – Cloud and On-Prem</a:t>
            </a:r>
          </a:p>
        </p:txBody>
      </p:sp>
      <p:sp>
        <p:nvSpPr>
          <p:cNvPr id="3" name="Text Placeholder 11">
            <a:extLst>
              <a:ext uri="{FF2B5EF4-FFF2-40B4-BE49-F238E27FC236}">
                <a16:creationId xmlns:a16="http://schemas.microsoft.com/office/drawing/2014/main" id="{ECFC1BBD-CE7B-D5E8-F85D-0E82CFB74F21}"/>
              </a:ext>
            </a:extLst>
          </p:cNvPr>
          <p:cNvSpPr txBox="1">
            <a:spLocks/>
          </p:cNvSpPr>
          <p:nvPr/>
        </p:nvSpPr>
        <p:spPr>
          <a:xfrm>
            <a:off x="442562" y="2610344"/>
            <a:ext cx="5120039" cy="2115768"/>
          </a:xfrm>
          <a:prstGeom prst="rect">
            <a:avLst/>
          </a:prstGeom>
        </p:spPr>
        <p:txBody>
          <a:bodyPr/>
          <a:lstStyle>
            <a:lvl1pPr marL="225425" indent="-261425" algn="l" defTabSz="914400" rtl="0" eaLnBrk="1" latinLnBrk="0" hangingPunct="1">
              <a:lnSpc>
                <a:spcPct val="100000"/>
              </a:lnSpc>
              <a:spcBef>
                <a:spcPts val="0"/>
              </a:spcBef>
              <a:spcAft>
                <a:spcPts val="1200"/>
              </a:spcAft>
              <a:buClr>
                <a:schemeClr val="accent4"/>
              </a:buClr>
              <a:buSzPct val="150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1pPr>
            <a:lvl2pPr marL="447675" indent="-222250" algn="l" defTabSz="914400" rtl="0" eaLnBrk="1" latinLnBrk="0" hangingPunct="1">
              <a:lnSpc>
                <a:spcPct val="100000"/>
              </a:lnSpc>
              <a:spcBef>
                <a:spcPts val="0"/>
              </a:spcBef>
              <a:spcAft>
                <a:spcPts val="1200"/>
              </a:spcAft>
              <a:buClr>
                <a:schemeClr val="accent4"/>
              </a:buClr>
              <a:buSzPct val="115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2pPr>
            <a:lvl3pPr marL="577850" indent="-130175" algn="l" defTabSz="914400" rtl="0" eaLnBrk="1" latinLnBrk="0" hangingPunct="1">
              <a:lnSpc>
                <a:spcPct val="100000"/>
              </a:lnSpc>
              <a:spcBef>
                <a:spcPts val="0"/>
              </a:spcBef>
              <a:spcAft>
                <a:spcPts val="1200"/>
              </a:spcAft>
              <a:buClr>
                <a:schemeClr val="accent4"/>
              </a:buClr>
              <a:buSzPct val="90000"/>
              <a:buFont typeface="Wingdings" pitchFamily="2" charset="2"/>
              <a:buChar char="§"/>
              <a:tabLst/>
              <a:defRPr sz="2000" b="0" i="0" kern="1200">
                <a:solidFill>
                  <a:schemeClr val="tx1"/>
                </a:solidFill>
                <a:latin typeface="+mn-lt"/>
                <a:ea typeface="+mn-ea"/>
                <a:cs typeface="Arial" panose="020B0604020202020204" pitchFamily="34" charset="0"/>
              </a:defRPr>
            </a:lvl3pPr>
            <a:lvl4pPr marL="890588" indent="-176213" algn="l" defTabSz="914400" rtl="0" eaLnBrk="1" latinLnBrk="0" hangingPunct="1">
              <a:lnSpc>
                <a:spcPct val="100000"/>
              </a:lnSpc>
              <a:spcBef>
                <a:spcPts val="0"/>
              </a:spcBef>
              <a:spcAft>
                <a:spcPts val="1200"/>
              </a:spcAft>
              <a:buClr>
                <a:schemeClr val="accent4"/>
              </a:buClr>
              <a:buSzPct val="70000"/>
              <a:buFont typeface="Wingdings" pitchFamily="2" charset="2"/>
              <a:buChar char="§"/>
              <a:tabLst/>
              <a:defRPr sz="2000" b="0" i="0" kern="1200">
                <a:solidFill>
                  <a:schemeClr val="tx1"/>
                </a:solidFill>
                <a:latin typeface="+mn-lt"/>
                <a:ea typeface="+mn-ea"/>
                <a:cs typeface="Arial" panose="020B0604020202020204" pitchFamily="34" charset="0"/>
              </a:defRPr>
            </a:lvl4pPr>
            <a:lvl5pPr marL="1155700" indent="-225425" algn="l" defTabSz="914400" rtl="0" eaLnBrk="1" latinLnBrk="0" hangingPunct="1">
              <a:lnSpc>
                <a:spcPct val="100000"/>
              </a:lnSpc>
              <a:spcBef>
                <a:spcPts val="0"/>
              </a:spcBef>
              <a:spcAft>
                <a:spcPts val="1200"/>
              </a:spcAft>
              <a:buClr>
                <a:schemeClr val="accent4"/>
              </a:buClr>
              <a:buSzPct val="90000"/>
              <a:buFont typeface="Arial" panose="020B0503030202060203" pitchFamily="34" charset="0"/>
              <a:buChar char="–"/>
              <a:tabLst/>
              <a:defRPr sz="1600" b="0" i="0" kern="1200">
                <a:solidFill>
                  <a:schemeClr val="tx1"/>
                </a:solidFill>
                <a:latin typeface="+mn-lt"/>
                <a:ea typeface="+mn-ea"/>
                <a:cs typeface="Arial" panose="020B0604020202020204" pitchFamily="34" charset="0"/>
              </a:defRPr>
            </a:lvl5pPr>
            <a:lvl6pPr marL="1335088" indent="-179388" algn="l" defTabSz="914400" rtl="0" eaLnBrk="1" latinLnBrk="0" hangingPunct="1">
              <a:lnSpc>
                <a:spcPct val="100000"/>
              </a:lnSpc>
              <a:spcBef>
                <a:spcPts val="500"/>
              </a:spcBef>
              <a:spcAft>
                <a:spcPts val="1200"/>
              </a:spcAft>
              <a:buClr>
                <a:schemeClr val="accent4"/>
              </a:buClr>
              <a:buSzPct val="80000"/>
              <a:buFont typeface="Wingdings" pitchFamily="2" charset="2"/>
              <a:buChar char="§"/>
              <a:tabLst/>
              <a:defRPr sz="1600" kern="1200" baseline="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US" sz="1600" dirty="0"/>
              <a:t>ShareFile Advanced </a:t>
            </a:r>
          </a:p>
          <a:p>
            <a:pPr>
              <a:spcAft>
                <a:spcPts val="0"/>
              </a:spcAft>
            </a:pPr>
            <a:r>
              <a:rPr lang="en-US" sz="1600" dirty="0"/>
              <a:t>ShareFile Premium</a:t>
            </a:r>
          </a:p>
          <a:p>
            <a:pPr>
              <a:spcAft>
                <a:spcPts val="0"/>
              </a:spcAft>
            </a:pPr>
            <a:r>
              <a:rPr lang="en-US" sz="1600" dirty="0"/>
              <a:t>ShareFile Industry Advantage (Specific to US only)</a:t>
            </a:r>
          </a:p>
          <a:p>
            <a:pPr>
              <a:spcAft>
                <a:spcPts val="0"/>
              </a:spcAft>
            </a:pPr>
            <a:r>
              <a:rPr lang="en-US" sz="1600" dirty="0"/>
              <a:t>ShareFile Virtual Data Room</a:t>
            </a:r>
          </a:p>
        </p:txBody>
      </p:sp>
      <p:sp>
        <p:nvSpPr>
          <p:cNvPr id="4" name="Text Placeholder 6">
            <a:extLst>
              <a:ext uri="{FF2B5EF4-FFF2-40B4-BE49-F238E27FC236}">
                <a16:creationId xmlns:a16="http://schemas.microsoft.com/office/drawing/2014/main" id="{6B8B83E3-F5E9-18C3-D138-CE65CBB67E3F}"/>
              </a:ext>
            </a:extLst>
          </p:cNvPr>
          <p:cNvSpPr txBox="1">
            <a:spLocks/>
          </p:cNvSpPr>
          <p:nvPr/>
        </p:nvSpPr>
        <p:spPr>
          <a:xfrm>
            <a:off x="404306" y="1961198"/>
            <a:ext cx="5158295" cy="480131"/>
          </a:xfrm>
          <a:prstGeom prst="rect">
            <a:avLst/>
          </a:prstGeom>
          <a:solidFill>
            <a:schemeClr val="accent5">
              <a:lumMod val="50000"/>
            </a:schemeClr>
          </a:solidFill>
        </p:spPr>
        <p:txBody>
          <a:bodyPr/>
          <a:lstStyle>
            <a:lvl1pPr marL="225425" indent="-261425" algn="l" defTabSz="914400" rtl="0" eaLnBrk="1" latinLnBrk="0" hangingPunct="1">
              <a:lnSpc>
                <a:spcPct val="100000"/>
              </a:lnSpc>
              <a:spcBef>
                <a:spcPts val="0"/>
              </a:spcBef>
              <a:spcAft>
                <a:spcPts val="1200"/>
              </a:spcAft>
              <a:buClr>
                <a:schemeClr val="accent4"/>
              </a:buClr>
              <a:buSzPct val="150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1pPr>
            <a:lvl2pPr marL="447675" indent="-222250" algn="l" defTabSz="914400" rtl="0" eaLnBrk="1" latinLnBrk="0" hangingPunct="1">
              <a:lnSpc>
                <a:spcPct val="100000"/>
              </a:lnSpc>
              <a:spcBef>
                <a:spcPts val="0"/>
              </a:spcBef>
              <a:spcAft>
                <a:spcPts val="1200"/>
              </a:spcAft>
              <a:buClr>
                <a:schemeClr val="accent4"/>
              </a:buClr>
              <a:buSzPct val="115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2pPr>
            <a:lvl3pPr marL="577850" indent="-130175" algn="l" defTabSz="914400" rtl="0" eaLnBrk="1" latinLnBrk="0" hangingPunct="1">
              <a:lnSpc>
                <a:spcPct val="100000"/>
              </a:lnSpc>
              <a:spcBef>
                <a:spcPts val="0"/>
              </a:spcBef>
              <a:spcAft>
                <a:spcPts val="1200"/>
              </a:spcAft>
              <a:buClr>
                <a:schemeClr val="accent4"/>
              </a:buClr>
              <a:buSzPct val="90000"/>
              <a:buFont typeface="Wingdings" pitchFamily="2" charset="2"/>
              <a:buChar char="§"/>
              <a:tabLst/>
              <a:defRPr sz="2000" b="0" i="0" kern="1200">
                <a:solidFill>
                  <a:schemeClr val="tx1"/>
                </a:solidFill>
                <a:latin typeface="+mn-lt"/>
                <a:ea typeface="+mn-ea"/>
                <a:cs typeface="Arial" panose="020B0604020202020204" pitchFamily="34" charset="0"/>
              </a:defRPr>
            </a:lvl3pPr>
            <a:lvl4pPr marL="890588" indent="-176213" algn="l" defTabSz="914400" rtl="0" eaLnBrk="1" latinLnBrk="0" hangingPunct="1">
              <a:lnSpc>
                <a:spcPct val="100000"/>
              </a:lnSpc>
              <a:spcBef>
                <a:spcPts val="0"/>
              </a:spcBef>
              <a:spcAft>
                <a:spcPts val="1200"/>
              </a:spcAft>
              <a:buClr>
                <a:schemeClr val="accent4"/>
              </a:buClr>
              <a:buSzPct val="70000"/>
              <a:buFont typeface="Wingdings" pitchFamily="2" charset="2"/>
              <a:buChar char="§"/>
              <a:tabLst/>
              <a:defRPr sz="2000" b="0" i="0" kern="1200">
                <a:solidFill>
                  <a:schemeClr val="tx1"/>
                </a:solidFill>
                <a:latin typeface="+mn-lt"/>
                <a:ea typeface="+mn-ea"/>
                <a:cs typeface="Arial" panose="020B0604020202020204" pitchFamily="34" charset="0"/>
              </a:defRPr>
            </a:lvl4pPr>
            <a:lvl5pPr marL="1155700" indent="-225425" algn="l" defTabSz="914400" rtl="0" eaLnBrk="1" latinLnBrk="0" hangingPunct="1">
              <a:lnSpc>
                <a:spcPct val="100000"/>
              </a:lnSpc>
              <a:spcBef>
                <a:spcPts val="0"/>
              </a:spcBef>
              <a:spcAft>
                <a:spcPts val="1200"/>
              </a:spcAft>
              <a:buClr>
                <a:schemeClr val="accent4"/>
              </a:buClr>
              <a:buSzPct val="90000"/>
              <a:buFont typeface="Arial" panose="020B0503030202060203" pitchFamily="34" charset="0"/>
              <a:buChar char="–"/>
              <a:tabLst/>
              <a:defRPr sz="1600" b="0" i="0" kern="1200">
                <a:solidFill>
                  <a:schemeClr val="tx1"/>
                </a:solidFill>
                <a:latin typeface="+mn-lt"/>
                <a:ea typeface="+mn-ea"/>
                <a:cs typeface="Arial" panose="020B0604020202020204" pitchFamily="34" charset="0"/>
              </a:defRPr>
            </a:lvl5pPr>
            <a:lvl6pPr marL="1335088" indent="-179388" algn="l" defTabSz="914400" rtl="0" eaLnBrk="1" latinLnBrk="0" hangingPunct="1">
              <a:lnSpc>
                <a:spcPct val="100000"/>
              </a:lnSpc>
              <a:spcBef>
                <a:spcPts val="500"/>
              </a:spcBef>
              <a:spcAft>
                <a:spcPts val="1200"/>
              </a:spcAft>
              <a:buClr>
                <a:schemeClr val="accent4"/>
              </a:buClr>
              <a:buSzPct val="80000"/>
              <a:buFont typeface="Wingdings" pitchFamily="2" charset="2"/>
              <a:buChar char="§"/>
              <a:tabLst/>
              <a:defRPr sz="1600" kern="1200" baseline="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chemeClr val="bg1"/>
                </a:solidFill>
              </a:rPr>
              <a:t>With ShareFile managed storage* </a:t>
            </a:r>
          </a:p>
        </p:txBody>
      </p:sp>
      <p:sp>
        <p:nvSpPr>
          <p:cNvPr id="5" name="Text Placeholder 12">
            <a:extLst>
              <a:ext uri="{FF2B5EF4-FFF2-40B4-BE49-F238E27FC236}">
                <a16:creationId xmlns:a16="http://schemas.microsoft.com/office/drawing/2014/main" id="{D8137315-4085-CB8D-4D88-DE886F137816}"/>
              </a:ext>
            </a:extLst>
          </p:cNvPr>
          <p:cNvSpPr txBox="1">
            <a:spLocks/>
          </p:cNvSpPr>
          <p:nvPr/>
        </p:nvSpPr>
        <p:spPr>
          <a:xfrm>
            <a:off x="6400862" y="2610344"/>
            <a:ext cx="5606744" cy="1200329"/>
          </a:xfrm>
          <a:prstGeom prst="rect">
            <a:avLst/>
          </a:prstGeom>
        </p:spPr>
        <p:txBody>
          <a:bodyPr/>
          <a:lstStyle>
            <a:lvl1pPr marL="225425" indent="-261425" algn="l" defTabSz="914400" rtl="0" eaLnBrk="1" latinLnBrk="0" hangingPunct="1">
              <a:lnSpc>
                <a:spcPct val="100000"/>
              </a:lnSpc>
              <a:spcBef>
                <a:spcPts val="0"/>
              </a:spcBef>
              <a:spcAft>
                <a:spcPts val="1200"/>
              </a:spcAft>
              <a:buClr>
                <a:schemeClr val="accent4"/>
              </a:buClr>
              <a:buSzPct val="150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1pPr>
            <a:lvl2pPr marL="447675" indent="-222250" algn="l" defTabSz="914400" rtl="0" eaLnBrk="1" latinLnBrk="0" hangingPunct="1">
              <a:lnSpc>
                <a:spcPct val="100000"/>
              </a:lnSpc>
              <a:spcBef>
                <a:spcPts val="0"/>
              </a:spcBef>
              <a:spcAft>
                <a:spcPts val="1200"/>
              </a:spcAft>
              <a:buClr>
                <a:schemeClr val="accent4"/>
              </a:buClr>
              <a:buSzPct val="115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2pPr>
            <a:lvl3pPr marL="577850" indent="-130175" algn="l" defTabSz="914400" rtl="0" eaLnBrk="1" latinLnBrk="0" hangingPunct="1">
              <a:lnSpc>
                <a:spcPct val="100000"/>
              </a:lnSpc>
              <a:spcBef>
                <a:spcPts val="0"/>
              </a:spcBef>
              <a:spcAft>
                <a:spcPts val="1200"/>
              </a:spcAft>
              <a:buClr>
                <a:schemeClr val="accent4"/>
              </a:buClr>
              <a:buSzPct val="90000"/>
              <a:buFont typeface="Wingdings" pitchFamily="2" charset="2"/>
              <a:buChar char="§"/>
              <a:tabLst/>
              <a:defRPr sz="2000" b="0" i="0" kern="1200">
                <a:solidFill>
                  <a:schemeClr val="tx1"/>
                </a:solidFill>
                <a:latin typeface="+mn-lt"/>
                <a:ea typeface="+mn-ea"/>
                <a:cs typeface="Arial" panose="020B0604020202020204" pitchFamily="34" charset="0"/>
              </a:defRPr>
            </a:lvl3pPr>
            <a:lvl4pPr marL="890588" indent="-176213" algn="l" defTabSz="914400" rtl="0" eaLnBrk="1" latinLnBrk="0" hangingPunct="1">
              <a:lnSpc>
                <a:spcPct val="100000"/>
              </a:lnSpc>
              <a:spcBef>
                <a:spcPts val="0"/>
              </a:spcBef>
              <a:spcAft>
                <a:spcPts val="1200"/>
              </a:spcAft>
              <a:buClr>
                <a:schemeClr val="accent4"/>
              </a:buClr>
              <a:buSzPct val="70000"/>
              <a:buFont typeface="Wingdings" pitchFamily="2" charset="2"/>
              <a:buChar char="§"/>
              <a:tabLst/>
              <a:defRPr sz="2000" b="0" i="0" kern="1200">
                <a:solidFill>
                  <a:schemeClr val="tx1"/>
                </a:solidFill>
                <a:latin typeface="+mn-lt"/>
                <a:ea typeface="+mn-ea"/>
                <a:cs typeface="Arial" panose="020B0604020202020204" pitchFamily="34" charset="0"/>
              </a:defRPr>
            </a:lvl4pPr>
            <a:lvl5pPr marL="1155700" indent="-225425" algn="l" defTabSz="914400" rtl="0" eaLnBrk="1" latinLnBrk="0" hangingPunct="1">
              <a:lnSpc>
                <a:spcPct val="100000"/>
              </a:lnSpc>
              <a:spcBef>
                <a:spcPts val="0"/>
              </a:spcBef>
              <a:spcAft>
                <a:spcPts val="1200"/>
              </a:spcAft>
              <a:buClr>
                <a:schemeClr val="accent4"/>
              </a:buClr>
              <a:buSzPct val="90000"/>
              <a:buFont typeface="Arial" panose="020B0503030202060203" pitchFamily="34" charset="0"/>
              <a:buChar char="–"/>
              <a:tabLst/>
              <a:defRPr sz="1600" b="0" i="0" kern="1200">
                <a:solidFill>
                  <a:schemeClr val="tx1"/>
                </a:solidFill>
                <a:latin typeface="+mn-lt"/>
                <a:ea typeface="+mn-ea"/>
                <a:cs typeface="Arial" panose="020B0604020202020204" pitchFamily="34" charset="0"/>
              </a:defRPr>
            </a:lvl5pPr>
            <a:lvl6pPr marL="1335088" indent="-179388" algn="l" defTabSz="914400" rtl="0" eaLnBrk="1" latinLnBrk="0" hangingPunct="1">
              <a:lnSpc>
                <a:spcPct val="100000"/>
              </a:lnSpc>
              <a:spcBef>
                <a:spcPts val="500"/>
              </a:spcBef>
              <a:spcAft>
                <a:spcPts val="1200"/>
              </a:spcAft>
              <a:buClr>
                <a:schemeClr val="accent4"/>
              </a:buClr>
              <a:buSzPct val="80000"/>
              <a:buFont typeface="Wingdings" pitchFamily="2" charset="2"/>
              <a:buChar char="§"/>
              <a:tabLst/>
              <a:defRPr sz="1600" kern="1200" baseline="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Aft>
                <a:spcPts val="0"/>
              </a:spcAft>
            </a:pPr>
            <a:r>
              <a:rPr lang="en-US" sz="1600" dirty="0"/>
              <a:t>ShareFile Connectors 0GB</a:t>
            </a:r>
          </a:p>
          <a:p>
            <a:pPr lvl="1">
              <a:spcAft>
                <a:spcPts val="0"/>
              </a:spcAft>
            </a:pPr>
            <a:r>
              <a:rPr lang="en-US" sz="1600" dirty="0"/>
              <a:t>ShareFile Standard 0GB </a:t>
            </a:r>
          </a:p>
          <a:p>
            <a:pPr lvl="1">
              <a:spcAft>
                <a:spcPts val="0"/>
              </a:spcAft>
            </a:pPr>
            <a:r>
              <a:rPr lang="en-US" sz="1600" dirty="0"/>
              <a:t>ShareFile Advanced 0GB</a:t>
            </a:r>
          </a:p>
        </p:txBody>
      </p:sp>
      <p:sp>
        <p:nvSpPr>
          <p:cNvPr id="6" name="Text Placeholder 8">
            <a:extLst>
              <a:ext uri="{FF2B5EF4-FFF2-40B4-BE49-F238E27FC236}">
                <a16:creationId xmlns:a16="http://schemas.microsoft.com/office/drawing/2014/main" id="{87D4C60A-3E23-5AA4-EBB4-86C31E72231A}"/>
              </a:ext>
            </a:extLst>
          </p:cNvPr>
          <p:cNvSpPr txBox="1">
            <a:spLocks/>
          </p:cNvSpPr>
          <p:nvPr/>
        </p:nvSpPr>
        <p:spPr>
          <a:xfrm>
            <a:off x="6400862" y="1961198"/>
            <a:ext cx="5386832" cy="480131"/>
          </a:xfrm>
          <a:prstGeom prst="rect">
            <a:avLst/>
          </a:prstGeom>
          <a:solidFill>
            <a:schemeClr val="accent5">
              <a:lumMod val="75000"/>
            </a:schemeClr>
          </a:solidFill>
        </p:spPr>
        <p:txBody>
          <a:bodyPr vert="horz" lIns="91440" tIns="45720" rIns="91440" bIns="45720" rtlCol="0" anchor="t">
            <a:noAutofit/>
          </a:bodyPr>
          <a:lstStyle>
            <a:lvl1pPr marL="225425" indent="-261425" algn="l" defTabSz="914400" rtl="0" eaLnBrk="1" latinLnBrk="0" hangingPunct="1">
              <a:lnSpc>
                <a:spcPct val="100000"/>
              </a:lnSpc>
              <a:spcBef>
                <a:spcPts val="0"/>
              </a:spcBef>
              <a:spcAft>
                <a:spcPts val="1200"/>
              </a:spcAft>
              <a:buClr>
                <a:schemeClr val="accent4"/>
              </a:buClr>
              <a:buSzPct val="150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1pPr>
            <a:lvl2pPr marL="447675" indent="-222250" algn="l" defTabSz="914400" rtl="0" eaLnBrk="1" latinLnBrk="0" hangingPunct="1">
              <a:lnSpc>
                <a:spcPct val="100000"/>
              </a:lnSpc>
              <a:spcBef>
                <a:spcPts val="0"/>
              </a:spcBef>
              <a:spcAft>
                <a:spcPts val="1200"/>
              </a:spcAft>
              <a:buClr>
                <a:schemeClr val="accent4"/>
              </a:buClr>
              <a:buSzPct val="115000"/>
              <a:buFont typeface="Arial" panose="020B0604020202020204" pitchFamily="34" charset="0"/>
              <a:buChar char="•"/>
              <a:tabLst/>
              <a:defRPr sz="2400" b="0" i="0" kern="1200" spc="0" baseline="0">
                <a:solidFill>
                  <a:schemeClr val="tx1"/>
                </a:solidFill>
                <a:latin typeface="+mn-lt"/>
                <a:ea typeface="+mn-ea"/>
                <a:cs typeface="Arial" panose="020B0604020202020204" pitchFamily="34" charset="0"/>
              </a:defRPr>
            </a:lvl2pPr>
            <a:lvl3pPr marL="577850" indent="-130175" algn="l" defTabSz="914400" rtl="0" eaLnBrk="1" latinLnBrk="0" hangingPunct="1">
              <a:lnSpc>
                <a:spcPct val="100000"/>
              </a:lnSpc>
              <a:spcBef>
                <a:spcPts val="0"/>
              </a:spcBef>
              <a:spcAft>
                <a:spcPts val="1200"/>
              </a:spcAft>
              <a:buClr>
                <a:schemeClr val="accent4"/>
              </a:buClr>
              <a:buSzPct val="90000"/>
              <a:buFont typeface="Wingdings" pitchFamily="2" charset="2"/>
              <a:buChar char="§"/>
              <a:tabLst/>
              <a:defRPr sz="2000" b="0" i="0" kern="1200">
                <a:solidFill>
                  <a:schemeClr val="tx1"/>
                </a:solidFill>
                <a:latin typeface="+mn-lt"/>
                <a:ea typeface="+mn-ea"/>
                <a:cs typeface="Arial" panose="020B0604020202020204" pitchFamily="34" charset="0"/>
              </a:defRPr>
            </a:lvl3pPr>
            <a:lvl4pPr marL="890588" indent="-176213" algn="l" defTabSz="914400" rtl="0" eaLnBrk="1" latinLnBrk="0" hangingPunct="1">
              <a:lnSpc>
                <a:spcPct val="100000"/>
              </a:lnSpc>
              <a:spcBef>
                <a:spcPts val="0"/>
              </a:spcBef>
              <a:spcAft>
                <a:spcPts val="1200"/>
              </a:spcAft>
              <a:buClr>
                <a:schemeClr val="accent4"/>
              </a:buClr>
              <a:buSzPct val="70000"/>
              <a:buFont typeface="Wingdings" pitchFamily="2" charset="2"/>
              <a:buChar char="§"/>
              <a:tabLst/>
              <a:defRPr sz="2000" b="0" i="0" kern="1200">
                <a:solidFill>
                  <a:schemeClr val="tx1"/>
                </a:solidFill>
                <a:latin typeface="+mn-lt"/>
                <a:ea typeface="+mn-ea"/>
                <a:cs typeface="Arial" panose="020B0604020202020204" pitchFamily="34" charset="0"/>
              </a:defRPr>
            </a:lvl4pPr>
            <a:lvl5pPr marL="1155700" indent="-225425" algn="l" defTabSz="914400" rtl="0" eaLnBrk="1" latinLnBrk="0" hangingPunct="1">
              <a:lnSpc>
                <a:spcPct val="100000"/>
              </a:lnSpc>
              <a:spcBef>
                <a:spcPts val="0"/>
              </a:spcBef>
              <a:spcAft>
                <a:spcPts val="1200"/>
              </a:spcAft>
              <a:buClr>
                <a:schemeClr val="accent4"/>
              </a:buClr>
              <a:buSzPct val="90000"/>
              <a:buFont typeface="Arial" panose="020B0503030202060203" pitchFamily="34" charset="0"/>
              <a:buChar char="–"/>
              <a:tabLst/>
              <a:defRPr sz="1600" b="0" i="0" kern="1200">
                <a:solidFill>
                  <a:schemeClr val="tx1"/>
                </a:solidFill>
                <a:latin typeface="+mn-lt"/>
                <a:ea typeface="+mn-ea"/>
                <a:cs typeface="Arial" panose="020B0604020202020204" pitchFamily="34" charset="0"/>
              </a:defRPr>
            </a:lvl5pPr>
            <a:lvl6pPr marL="1335088" indent="-179388" algn="l" defTabSz="914400" rtl="0" eaLnBrk="1" latinLnBrk="0" hangingPunct="1">
              <a:lnSpc>
                <a:spcPct val="100000"/>
              </a:lnSpc>
              <a:spcBef>
                <a:spcPts val="500"/>
              </a:spcBef>
              <a:spcAft>
                <a:spcPts val="1200"/>
              </a:spcAft>
              <a:buClr>
                <a:schemeClr val="accent4"/>
              </a:buClr>
              <a:buSzPct val="80000"/>
              <a:buFont typeface="Wingdings" pitchFamily="2" charset="2"/>
              <a:buChar char="§"/>
              <a:tabLst/>
              <a:defRPr sz="1600" kern="1200" baseline="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solidFill>
                  <a:schemeClr val="bg1"/>
                </a:solidFill>
              </a:rPr>
              <a:t>Customer - managed storage only</a:t>
            </a:r>
          </a:p>
        </p:txBody>
      </p:sp>
      <p:sp>
        <p:nvSpPr>
          <p:cNvPr id="7" name="TextBox 6">
            <a:extLst>
              <a:ext uri="{FF2B5EF4-FFF2-40B4-BE49-F238E27FC236}">
                <a16:creationId xmlns:a16="http://schemas.microsoft.com/office/drawing/2014/main" id="{86F706CA-C395-CDF9-C567-90A33CBD3E54}"/>
              </a:ext>
            </a:extLst>
          </p:cNvPr>
          <p:cNvSpPr txBox="1"/>
          <p:nvPr/>
        </p:nvSpPr>
        <p:spPr>
          <a:xfrm>
            <a:off x="442562" y="4739837"/>
            <a:ext cx="4700187" cy="646331"/>
          </a:xfrm>
          <a:prstGeom prst="rect">
            <a:avLst/>
          </a:prstGeom>
          <a:noFill/>
        </p:spPr>
        <p:txBody>
          <a:bodyPr wrap="square" rtlCol="0">
            <a:spAutoFit/>
          </a:bodyPr>
          <a:lstStyle/>
          <a:p>
            <a:r>
              <a:rPr lang="en-US" dirty="0"/>
              <a:t>Add-on:</a:t>
            </a:r>
          </a:p>
          <a:p>
            <a:r>
              <a:rPr lang="en-US" dirty="0"/>
              <a:t>3TB Pooled Storage Pack***</a:t>
            </a:r>
          </a:p>
        </p:txBody>
      </p:sp>
      <p:sp>
        <p:nvSpPr>
          <p:cNvPr id="8" name="TextBox 7">
            <a:extLst>
              <a:ext uri="{FF2B5EF4-FFF2-40B4-BE49-F238E27FC236}">
                <a16:creationId xmlns:a16="http://schemas.microsoft.com/office/drawing/2014/main" id="{5E9C295E-8DAA-020C-B7D9-09AD2E8EF135}"/>
              </a:ext>
            </a:extLst>
          </p:cNvPr>
          <p:cNvSpPr txBox="1"/>
          <p:nvPr/>
        </p:nvSpPr>
        <p:spPr>
          <a:xfrm>
            <a:off x="6867714" y="4739837"/>
            <a:ext cx="4453128" cy="1384995"/>
          </a:xfrm>
          <a:prstGeom prst="rect">
            <a:avLst/>
          </a:prstGeom>
          <a:noFill/>
        </p:spPr>
        <p:txBody>
          <a:bodyPr wrap="square">
            <a:spAutoFit/>
          </a:bodyPr>
          <a:lstStyle/>
          <a:p>
            <a:pPr marL="0" indent="0">
              <a:buNone/>
            </a:pPr>
            <a:r>
              <a:rPr lang="en-US" sz="1400" dirty="0"/>
              <a:t>*In Terms and Conditions, storage offered is 1TB/user (1GB/user for VDR, 200GB/user for FINRA).</a:t>
            </a:r>
          </a:p>
          <a:p>
            <a:pPr marL="0" indent="0">
              <a:buNone/>
            </a:pPr>
            <a:r>
              <a:rPr lang="en-US" sz="1400" dirty="0"/>
              <a:t>** Supports HIPAA and FINRA+SEC compliance</a:t>
            </a:r>
          </a:p>
          <a:p>
            <a:pPr marL="0" indent="0">
              <a:buNone/>
            </a:pPr>
            <a:r>
              <a:rPr lang="en-US" sz="1400" dirty="0"/>
              <a:t>**3TB Pooled Storage Pack should not be sold with VDR or FINRA-enabled plans</a:t>
            </a:r>
          </a:p>
          <a:p>
            <a:pPr marL="0" indent="0">
              <a:buNone/>
            </a:pPr>
            <a:endParaRPr lang="en-US" sz="1400" dirty="0"/>
          </a:p>
        </p:txBody>
      </p:sp>
    </p:spTree>
    <p:extLst>
      <p:ext uri="{BB962C8B-B14F-4D97-AF65-F5344CB8AC3E}">
        <p14:creationId xmlns:p14="http://schemas.microsoft.com/office/powerpoint/2010/main" val="2561106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een hexagon with white text&#10;&#10;Description automatically generated">
            <a:extLst>
              <a:ext uri="{FF2B5EF4-FFF2-40B4-BE49-F238E27FC236}">
                <a16:creationId xmlns:a16="http://schemas.microsoft.com/office/drawing/2014/main" id="{A197D1D5-523E-2BA2-C37B-543D7E4DF78A}"/>
              </a:ext>
            </a:extLst>
          </p:cNvPr>
          <p:cNvPicPr>
            <a:picLocks noChangeAspect="1"/>
          </p:cNvPicPr>
          <p:nvPr/>
        </p:nvPicPr>
        <p:blipFill>
          <a:blip r:embed="rId2"/>
          <a:stretch>
            <a:fillRect/>
          </a:stretch>
        </p:blipFill>
        <p:spPr>
          <a:xfrm>
            <a:off x="3058967" y="4263153"/>
            <a:ext cx="1772685" cy="2056607"/>
          </a:xfrm>
          <a:prstGeom prst="rect">
            <a:avLst/>
          </a:prstGeom>
        </p:spPr>
      </p:pic>
      <p:pic>
        <p:nvPicPr>
          <p:cNvPr id="4" name="Picture 3" descr="A pink hexagon with white text and a handshake&#10;&#10;Description automatically generated">
            <a:extLst>
              <a:ext uri="{FF2B5EF4-FFF2-40B4-BE49-F238E27FC236}">
                <a16:creationId xmlns:a16="http://schemas.microsoft.com/office/drawing/2014/main" id="{B7AC203A-4380-6E85-24A1-C918A2E1208E}"/>
              </a:ext>
            </a:extLst>
          </p:cNvPr>
          <p:cNvPicPr>
            <a:picLocks noChangeAspect="1"/>
          </p:cNvPicPr>
          <p:nvPr/>
        </p:nvPicPr>
        <p:blipFill>
          <a:blip r:embed="rId3"/>
          <a:stretch>
            <a:fillRect/>
          </a:stretch>
        </p:blipFill>
        <p:spPr>
          <a:xfrm>
            <a:off x="7101601" y="4245714"/>
            <a:ext cx="2140327" cy="2085727"/>
          </a:xfrm>
          <a:prstGeom prst="rect">
            <a:avLst/>
          </a:prstGeom>
        </p:spPr>
      </p:pic>
      <p:pic>
        <p:nvPicPr>
          <p:cNvPr id="5" name="Picture 4" descr="A blue hexagon with white text and stars&#10;&#10;Description automatically generated">
            <a:extLst>
              <a:ext uri="{FF2B5EF4-FFF2-40B4-BE49-F238E27FC236}">
                <a16:creationId xmlns:a16="http://schemas.microsoft.com/office/drawing/2014/main" id="{757D4320-88A1-A6B8-9C54-84E61DF680D0}"/>
              </a:ext>
            </a:extLst>
          </p:cNvPr>
          <p:cNvPicPr>
            <a:picLocks noChangeAspect="1"/>
          </p:cNvPicPr>
          <p:nvPr/>
        </p:nvPicPr>
        <p:blipFill>
          <a:blip r:embed="rId4"/>
          <a:stretch>
            <a:fillRect/>
          </a:stretch>
        </p:blipFill>
        <p:spPr>
          <a:xfrm>
            <a:off x="5140907" y="4267555"/>
            <a:ext cx="1794645" cy="2063886"/>
          </a:xfrm>
          <a:prstGeom prst="rect">
            <a:avLst/>
          </a:prstGeom>
        </p:spPr>
      </p:pic>
      <p:pic>
        <p:nvPicPr>
          <p:cNvPr id="6" name="Picture 5" descr="A white rectangular sign with black text and red and black letters&#10;&#10;Description automatically generated">
            <a:extLst>
              <a:ext uri="{FF2B5EF4-FFF2-40B4-BE49-F238E27FC236}">
                <a16:creationId xmlns:a16="http://schemas.microsoft.com/office/drawing/2014/main" id="{AD0EEF74-2F37-932F-E0F2-B73A4611C9B3}"/>
              </a:ext>
            </a:extLst>
          </p:cNvPr>
          <p:cNvPicPr>
            <a:picLocks noChangeAspect="1"/>
          </p:cNvPicPr>
          <p:nvPr/>
        </p:nvPicPr>
        <p:blipFill>
          <a:blip r:embed="rId5"/>
          <a:stretch>
            <a:fillRect/>
          </a:stretch>
        </p:blipFill>
        <p:spPr>
          <a:xfrm>
            <a:off x="5034358" y="1738460"/>
            <a:ext cx="2007744" cy="2523636"/>
          </a:xfrm>
          <a:prstGeom prst="rect">
            <a:avLst/>
          </a:prstGeom>
        </p:spPr>
      </p:pic>
      <p:pic>
        <p:nvPicPr>
          <p:cNvPr id="7" name="Picture 6" descr="A white sign with blue text and black text&#10;&#10;Description automatically generated">
            <a:extLst>
              <a:ext uri="{FF2B5EF4-FFF2-40B4-BE49-F238E27FC236}">
                <a16:creationId xmlns:a16="http://schemas.microsoft.com/office/drawing/2014/main" id="{3E176C5A-F3CD-D689-CCAD-0E91573E046E}"/>
              </a:ext>
            </a:extLst>
          </p:cNvPr>
          <p:cNvPicPr>
            <a:picLocks noChangeAspect="1"/>
          </p:cNvPicPr>
          <p:nvPr/>
        </p:nvPicPr>
        <p:blipFill>
          <a:blip r:embed="rId6"/>
          <a:stretch>
            <a:fillRect/>
          </a:stretch>
        </p:blipFill>
        <p:spPr>
          <a:xfrm>
            <a:off x="7127278" y="1738459"/>
            <a:ext cx="2007746" cy="2523638"/>
          </a:xfrm>
          <a:prstGeom prst="rect">
            <a:avLst/>
          </a:prstGeom>
        </p:spPr>
      </p:pic>
      <p:pic>
        <p:nvPicPr>
          <p:cNvPr id="8" name="Picture 7" descr="A white sign with black text and a purple ribbon&#10;&#10;Description automatically generated">
            <a:extLst>
              <a:ext uri="{FF2B5EF4-FFF2-40B4-BE49-F238E27FC236}">
                <a16:creationId xmlns:a16="http://schemas.microsoft.com/office/drawing/2014/main" id="{5BC8EBE5-DF1D-C982-B40A-C1DA0D08F113}"/>
              </a:ext>
            </a:extLst>
          </p:cNvPr>
          <p:cNvPicPr>
            <a:picLocks noChangeAspect="1"/>
          </p:cNvPicPr>
          <p:nvPr/>
        </p:nvPicPr>
        <p:blipFill>
          <a:blip r:embed="rId7"/>
          <a:stretch>
            <a:fillRect/>
          </a:stretch>
        </p:blipFill>
        <p:spPr>
          <a:xfrm>
            <a:off x="2941438" y="1738459"/>
            <a:ext cx="2007744" cy="2523637"/>
          </a:xfrm>
          <a:prstGeom prst="rect">
            <a:avLst/>
          </a:prstGeom>
        </p:spPr>
      </p:pic>
      <p:pic>
        <p:nvPicPr>
          <p:cNvPr id="9" name="Picture 8" descr="A white and orange diamond shaped sign&#10;&#10;Description automatically generated">
            <a:extLst>
              <a:ext uri="{FF2B5EF4-FFF2-40B4-BE49-F238E27FC236}">
                <a16:creationId xmlns:a16="http://schemas.microsoft.com/office/drawing/2014/main" id="{35E8BEC7-A2F0-C0C4-CC0E-50FC5CCE1692}"/>
              </a:ext>
            </a:extLst>
          </p:cNvPr>
          <p:cNvPicPr>
            <a:picLocks noChangeAspect="1"/>
          </p:cNvPicPr>
          <p:nvPr/>
        </p:nvPicPr>
        <p:blipFill>
          <a:blip r:embed="rId8"/>
          <a:stretch>
            <a:fillRect/>
          </a:stretch>
        </p:blipFill>
        <p:spPr>
          <a:xfrm>
            <a:off x="9220201" y="1921541"/>
            <a:ext cx="2135980" cy="2135980"/>
          </a:xfrm>
          <a:prstGeom prst="rect">
            <a:avLst/>
          </a:prstGeom>
        </p:spPr>
      </p:pic>
      <p:pic>
        <p:nvPicPr>
          <p:cNvPr id="10" name="Picture 9" descr="A logo for a software review champion&#10;&#10;Description automatically generated">
            <a:extLst>
              <a:ext uri="{FF2B5EF4-FFF2-40B4-BE49-F238E27FC236}">
                <a16:creationId xmlns:a16="http://schemas.microsoft.com/office/drawing/2014/main" id="{5504A411-84C2-1555-6BA4-60184FACD739}"/>
              </a:ext>
            </a:extLst>
          </p:cNvPr>
          <p:cNvPicPr>
            <a:picLocks noChangeAspect="1"/>
          </p:cNvPicPr>
          <p:nvPr/>
        </p:nvPicPr>
        <p:blipFill>
          <a:blip r:embed="rId9"/>
          <a:stretch>
            <a:fillRect/>
          </a:stretch>
        </p:blipFill>
        <p:spPr>
          <a:xfrm>
            <a:off x="446182" y="4057521"/>
            <a:ext cx="2313056" cy="1964262"/>
          </a:xfrm>
          <a:prstGeom prst="rect">
            <a:avLst/>
          </a:prstGeom>
        </p:spPr>
      </p:pic>
      <p:pic>
        <p:nvPicPr>
          <p:cNvPr id="11" name="Picture 10" descr="A blue hexagon with white text and orange border&#10;&#10;Description automatically generated">
            <a:extLst>
              <a:ext uri="{FF2B5EF4-FFF2-40B4-BE49-F238E27FC236}">
                <a16:creationId xmlns:a16="http://schemas.microsoft.com/office/drawing/2014/main" id="{915624BC-8B9D-B1CF-FC58-060A21423B60}"/>
              </a:ext>
            </a:extLst>
          </p:cNvPr>
          <p:cNvPicPr>
            <a:picLocks noChangeAspect="1"/>
          </p:cNvPicPr>
          <p:nvPr/>
        </p:nvPicPr>
        <p:blipFill>
          <a:blip r:embed="rId10"/>
          <a:stretch>
            <a:fillRect/>
          </a:stretch>
        </p:blipFill>
        <p:spPr>
          <a:xfrm>
            <a:off x="9361037" y="4262096"/>
            <a:ext cx="1854308" cy="2052964"/>
          </a:xfrm>
          <a:prstGeom prst="rect">
            <a:avLst/>
          </a:prstGeom>
        </p:spPr>
      </p:pic>
      <p:pic>
        <p:nvPicPr>
          <p:cNvPr id="12" name="Picture 11" descr="A blue shield with white text and red ribbon&#10;&#10;Description automatically generated">
            <a:extLst>
              <a:ext uri="{FF2B5EF4-FFF2-40B4-BE49-F238E27FC236}">
                <a16:creationId xmlns:a16="http://schemas.microsoft.com/office/drawing/2014/main" id="{C34F3398-B3A4-6F6C-3FE5-A676F308C08E}"/>
              </a:ext>
            </a:extLst>
          </p:cNvPr>
          <p:cNvPicPr>
            <a:picLocks noChangeAspect="1"/>
          </p:cNvPicPr>
          <p:nvPr/>
        </p:nvPicPr>
        <p:blipFill>
          <a:blip r:embed="rId11"/>
          <a:stretch>
            <a:fillRect/>
          </a:stretch>
        </p:blipFill>
        <p:spPr>
          <a:xfrm>
            <a:off x="304371" y="1884998"/>
            <a:ext cx="2551891" cy="2112633"/>
          </a:xfrm>
          <a:prstGeom prst="rect">
            <a:avLst/>
          </a:prstGeom>
        </p:spPr>
      </p:pic>
      <p:sp>
        <p:nvSpPr>
          <p:cNvPr id="13" name="TextBox 12">
            <a:extLst>
              <a:ext uri="{FF2B5EF4-FFF2-40B4-BE49-F238E27FC236}">
                <a16:creationId xmlns:a16="http://schemas.microsoft.com/office/drawing/2014/main" id="{55D32EB4-A23A-2192-EBCB-ED08A5C5E614}"/>
              </a:ext>
            </a:extLst>
          </p:cNvPr>
          <p:cNvSpPr txBox="1"/>
          <p:nvPr/>
        </p:nvSpPr>
        <p:spPr>
          <a:xfrm>
            <a:off x="609600" y="738504"/>
            <a:ext cx="11029950" cy="878469"/>
          </a:xfrm>
          <a:prstGeom prst="rect">
            <a:avLst/>
          </a:prstGeom>
        </p:spPr>
        <p:txBody>
          <a:bodyPr vert="horz" wrap="square" lIns="0" tIns="0" rIns="0" bIns="0" rtlCol="0">
            <a:noAutofit/>
          </a:bodyPr>
          <a:lstStyle/>
          <a:p>
            <a:pPr algn="ctr"/>
            <a:r>
              <a:rPr lang="en-US" sz="2800">
                <a:solidFill>
                  <a:schemeClr val="bg1"/>
                </a:solidFill>
              </a:rPr>
              <a:t>Strong industry recognition from File Sharing to Workflows</a:t>
            </a:r>
          </a:p>
          <a:p>
            <a:pPr algn="ctr"/>
            <a:r>
              <a:rPr lang="en-US" sz="3600" b="1">
                <a:solidFill>
                  <a:schemeClr val="bg1"/>
                </a:solidFill>
              </a:rPr>
              <a:t>Over 150 awards in 2024</a:t>
            </a:r>
          </a:p>
        </p:txBody>
      </p:sp>
    </p:spTree>
    <p:extLst>
      <p:ext uri="{BB962C8B-B14F-4D97-AF65-F5344CB8AC3E}">
        <p14:creationId xmlns:p14="http://schemas.microsoft.com/office/powerpoint/2010/main" val="2379021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A1F6B-F1C3-DE14-7D2F-24B539769D5C}"/>
              </a:ext>
            </a:extLst>
          </p:cNvPr>
          <p:cNvSpPr>
            <a:spLocks noGrp="1"/>
          </p:cNvSpPr>
          <p:nvPr>
            <p:ph type="title"/>
          </p:nvPr>
        </p:nvSpPr>
        <p:spPr>
          <a:xfrm>
            <a:off x="483020" y="1177106"/>
            <a:ext cx="5846035" cy="2463637"/>
          </a:xfrm>
        </p:spPr>
        <p:txBody>
          <a:bodyPr/>
          <a:lstStyle/>
          <a:p>
            <a:r>
              <a:rPr lang="en-US" sz="3600" dirty="0">
                <a:latin typeface="Arial"/>
                <a:cs typeface="Arial"/>
              </a:rPr>
              <a:t>ShareFile recognized as a Visionary in 2024 Gartner® Magic Quadrant ™ for Document Management</a:t>
            </a:r>
          </a:p>
        </p:txBody>
      </p:sp>
      <p:sp>
        <p:nvSpPr>
          <p:cNvPr id="5" name="TextBox 4">
            <a:extLst>
              <a:ext uri="{FF2B5EF4-FFF2-40B4-BE49-F238E27FC236}">
                <a16:creationId xmlns:a16="http://schemas.microsoft.com/office/drawing/2014/main" id="{A7227278-CD84-E066-B10C-43FEBCAFF420}"/>
              </a:ext>
            </a:extLst>
          </p:cNvPr>
          <p:cNvSpPr txBox="1"/>
          <p:nvPr/>
        </p:nvSpPr>
        <p:spPr>
          <a:xfrm>
            <a:off x="483020" y="5047773"/>
            <a:ext cx="5848787" cy="1169551"/>
          </a:xfrm>
          <a:prstGeom prst="rect">
            <a:avLst/>
          </a:prstGeom>
          <a:noFill/>
        </p:spPr>
        <p:txBody>
          <a:bodyPr wrap="square" lIns="91440" tIns="45720" rIns="91440" bIns="45720" anchor="t">
            <a:spAutoFit/>
          </a:bodyPr>
          <a:lstStyle/>
          <a:p>
            <a:r>
              <a:rPr lang="en-US" sz="1000" dirty="0">
                <a:solidFill>
                  <a:srgbClr val="212121"/>
                </a:solidFill>
                <a:latin typeface="Aptos"/>
              </a:rPr>
              <a:t>GARTNER is a registered trademark and service mark of Gartner, Inc. and/or its affiliates in the U.S. and internationally and is used herein with permission. All rights reserved. MAGIC QUADRANT is a registered trademark of Gartner, Inc. and/or its affiliates and is used herein with permission. All rights reserved.</a:t>
            </a:r>
            <a:endParaRPr lang="en-US" sz="1000">
              <a:cs typeface="Arial"/>
            </a:endParaRPr>
          </a:p>
          <a:p>
            <a:endParaRPr lang="en-US" sz="1000" dirty="0">
              <a:solidFill>
                <a:srgbClr val="212121"/>
              </a:solidFill>
              <a:latin typeface="Aptos"/>
            </a:endParaRPr>
          </a:p>
          <a:p>
            <a:r>
              <a:rPr lang="en-US" sz="1000" dirty="0">
                <a:solidFill>
                  <a:srgbClr val="212121"/>
                </a:solidFill>
                <a:latin typeface="Aptos"/>
              </a:rPr>
              <a:t> This graphic was published by Gartner, Inc. as part of a larger research document and should be evaluated in the context of the entire document. The Gartner document is available upon request from PROGRESS SOFTWARE.</a:t>
            </a:r>
            <a:endParaRPr lang="en-US" sz="1000">
              <a:cs typeface="Arial"/>
            </a:endParaRPr>
          </a:p>
        </p:txBody>
      </p:sp>
      <p:pic>
        <p:nvPicPr>
          <p:cNvPr id="4" name="Picture 3" descr="A white grid with blue dots&#10;&#10;AI-generated content may be incorrect.">
            <a:extLst>
              <a:ext uri="{FF2B5EF4-FFF2-40B4-BE49-F238E27FC236}">
                <a16:creationId xmlns:a16="http://schemas.microsoft.com/office/drawing/2014/main" id="{D67D7E88-EBD9-35E6-0B48-B36C7B62B9B4}"/>
              </a:ext>
            </a:extLst>
          </p:cNvPr>
          <p:cNvPicPr>
            <a:picLocks noChangeAspect="1"/>
          </p:cNvPicPr>
          <p:nvPr/>
        </p:nvPicPr>
        <p:blipFill>
          <a:blip r:embed="rId2"/>
          <a:stretch>
            <a:fillRect/>
          </a:stretch>
        </p:blipFill>
        <p:spPr>
          <a:xfrm>
            <a:off x="6592868" y="284136"/>
            <a:ext cx="5431604" cy="6050797"/>
          </a:xfrm>
          <a:prstGeom prst="rect">
            <a:avLst/>
          </a:prstGeom>
        </p:spPr>
      </p:pic>
      <p:pic>
        <p:nvPicPr>
          <p:cNvPr id="3" name="Picture 2">
            <a:extLst>
              <a:ext uri="{FF2B5EF4-FFF2-40B4-BE49-F238E27FC236}">
                <a16:creationId xmlns:a16="http://schemas.microsoft.com/office/drawing/2014/main" id="{DDE2F5B9-D015-A2CF-F27E-CE92EBA1E1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020" y="763757"/>
            <a:ext cx="2201220" cy="300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7800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69A6A-1B59-70F7-2EBF-E16041F4836C}"/>
            </a:ext>
          </a:extLst>
        </p:cNvPr>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77918559-A5B6-DDDC-1AAE-4782D78DE2E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6" name="Object 5" hidden="1">
                        <a:extLst>
                          <a:ext uri="{FF2B5EF4-FFF2-40B4-BE49-F238E27FC236}">
                            <a16:creationId xmlns:a16="http://schemas.microsoft.com/office/drawing/2014/main" id="{77918559-A5B6-DDDC-1AAE-4782D78DE2E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580DA535-39BE-C14B-EDA9-CE343B3C4394}"/>
              </a:ext>
            </a:extLst>
          </p:cNvPr>
          <p:cNvSpPr txBox="1">
            <a:spLocks/>
          </p:cNvSpPr>
          <p:nvPr/>
        </p:nvSpPr>
        <p:spPr>
          <a:xfrm>
            <a:off x="722313" y="366612"/>
            <a:ext cx="10747374" cy="795337"/>
          </a:xfrm>
          <a:prstGeom prst="rect">
            <a:avLst/>
          </a:prstGeom>
        </p:spPr>
        <p:txBody>
          <a:bodyPr vert="horz" lIns="0" tIns="108000" rIns="0" bIns="0" rtlCol="0" anchor="t" anchorCtr="0">
            <a:noAutofit/>
          </a:bodyPr>
          <a:lstStyle>
            <a:lvl1pPr algn="l" defTabSz="914400" rtl="0" eaLnBrk="1" latinLnBrk="0" hangingPunct="1">
              <a:lnSpc>
                <a:spcPct val="90000"/>
              </a:lnSpc>
              <a:spcBef>
                <a:spcPct val="0"/>
              </a:spcBef>
              <a:buNone/>
              <a:defRPr sz="4000" b="1" i="0" kern="1200" spc="-100" baseline="0">
                <a:solidFill>
                  <a:schemeClr val="tx1">
                    <a:lumMod val="85000"/>
                    <a:lumOff val="15000"/>
                  </a:schemeClr>
                </a:solidFill>
                <a:latin typeface="Arial" panose="020B0604020202020204" pitchFamily="34" charset="0"/>
                <a:ea typeface="+mj-ea"/>
                <a:cs typeface="Arial" panose="020B0604020202020204" pitchFamily="34" charset="0"/>
              </a:defRPr>
            </a:lvl1pPr>
          </a:lstStyle>
          <a:p>
            <a:r>
              <a:rPr lang="en-US" dirty="0">
                <a:solidFill>
                  <a:schemeClr val="bg1"/>
                </a:solidFill>
                <a:latin typeface="Arial"/>
                <a:cs typeface="Arial"/>
              </a:rPr>
              <a:t>Why Progress ShareFile</a:t>
            </a:r>
            <a:endParaRPr lang="en-US" dirty="0">
              <a:solidFill>
                <a:schemeClr val="bg1"/>
              </a:solidFill>
            </a:endParaRPr>
          </a:p>
        </p:txBody>
      </p:sp>
      <p:grpSp>
        <p:nvGrpSpPr>
          <p:cNvPr id="5" name="Group 4">
            <a:extLst>
              <a:ext uri="{FF2B5EF4-FFF2-40B4-BE49-F238E27FC236}">
                <a16:creationId xmlns:a16="http://schemas.microsoft.com/office/drawing/2014/main" id="{AD30D2AD-FD73-3995-CD6E-F63532E2C66E}"/>
              </a:ext>
            </a:extLst>
          </p:cNvPr>
          <p:cNvGrpSpPr/>
          <p:nvPr/>
        </p:nvGrpSpPr>
        <p:grpSpPr>
          <a:xfrm>
            <a:off x="722313" y="1471246"/>
            <a:ext cx="2413206" cy="4766042"/>
            <a:chOff x="722313" y="1471246"/>
            <a:chExt cx="3459162" cy="4766042"/>
          </a:xfrm>
        </p:grpSpPr>
        <p:sp>
          <p:nvSpPr>
            <p:cNvPr id="7" name="Rounded Rectangle 6">
              <a:extLst>
                <a:ext uri="{FF2B5EF4-FFF2-40B4-BE49-F238E27FC236}">
                  <a16:creationId xmlns:a16="http://schemas.microsoft.com/office/drawing/2014/main" id="{5AC43ADC-9BC6-118A-EA73-FA61F2E018DD}"/>
                </a:ext>
              </a:extLst>
            </p:cNvPr>
            <p:cNvSpPr/>
            <p:nvPr/>
          </p:nvSpPr>
          <p:spPr>
            <a:xfrm>
              <a:off x="722313"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BG"/>
                <a:t>ÇÇ</a:t>
              </a:r>
            </a:p>
          </p:txBody>
        </p:sp>
        <p:sp>
          <p:nvSpPr>
            <p:cNvPr id="8" name="TextBox 7">
              <a:extLst>
                <a:ext uri="{FF2B5EF4-FFF2-40B4-BE49-F238E27FC236}">
                  <a16:creationId xmlns:a16="http://schemas.microsoft.com/office/drawing/2014/main" id="{EEFCBA41-6333-50ED-6877-83B7BF3BA319}"/>
                </a:ext>
              </a:extLst>
            </p:cNvPr>
            <p:cNvSpPr txBox="1"/>
            <p:nvPr/>
          </p:nvSpPr>
          <p:spPr>
            <a:xfrm>
              <a:off x="904422" y="2782669"/>
              <a:ext cx="3174596" cy="923330"/>
            </a:xfrm>
            <a:prstGeom prst="rect">
              <a:avLst/>
            </a:prstGeom>
            <a:noFill/>
          </p:spPr>
          <p:txBody>
            <a:bodyPr wrap="square" lIns="91440" tIns="45720" rIns="91440" bIns="45720" anchor="t">
              <a:spAutoFit/>
            </a:bodyPr>
            <a:lstStyle/>
            <a:p>
              <a:pPr algn="ctr"/>
              <a:r>
                <a:rPr lang="en-US" b="1" dirty="0"/>
                <a:t>Security and Compliance First</a:t>
              </a:r>
            </a:p>
            <a:p>
              <a:pPr algn="ctr"/>
              <a:endParaRPr lang="en-US" b="1" dirty="0">
                <a:cs typeface="Arial"/>
              </a:endParaRPr>
            </a:p>
          </p:txBody>
        </p:sp>
        <p:cxnSp>
          <p:nvCxnSpPr>
            <p:cNvPr id="10" name="Straight Connector 9">
              <a:extLst>
                <a:ext uri="{FF2B5EF4-FFF2-40B4-BE49-F238E27FC236}">
                  <a16:creationId xmlns:a16="http://schemas.microsoft.com/office/drawing/2014/main" id="{2736C031-10ED-93F0-DC47-D0D7337223F4}"/>
                </a:ext>
              </a:extLst>
            </p:cNvPr>
            <p:cNvCxnSpPr/>
            <p:nvPr/>
          </p:nvCxnSpPr>
          <p:spPr>
            <a:xfrm>
              <a:off x="1028023" y="1494655"/>
              <a:ext cx="2818949"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7DDA6747-6323-8E4A-7B83-D8A9731D9681}"/>
              </a:ext>
            </a:extLst>
          </p:cNvPr>
          <p:cNvGrpSpPr/>
          <p:nvPr/>
        </p:nvGrpSpPr>
        <p:grpSpPr>
          <a:xfrm>
            <a:off x="3518007" y="1466574"/>
            <a:ext cx="2413206" cy="4766042"/>
            <a:chOff x="4357311" y="1466574"/>
            <a:chExt cx="3459162" cy="4766042"/>
          </a:xfrm>
        </p:grpSpPr>
        <p:sp>
          <p:nvSpPr>
            <p:cNvPr id="24" name="Rounded Rectangle 23">
              <a:extLst>
                <a:ext uri="{FF2B5EF4-FFF2-40B4-BE49-F238E27FC236}">
                  <a16:creationId xmlns:a16="http://schemas.microsoft.com/office/drawing/2014/main" id="{6C73D702-2E04-037A-2C04-22D327A113A9}"/>
                </a:ext>
              </a:extLst>
            </p:cNvPr>
            <p:cNvSpPr/>
            <p:nvPr/>
          </p:nvSpPr>
          <p:spPr>
            <a:xfrm>
              <a:off x="4357311" y="1466574"/>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dirty="0"/>
            </a:p>
          </p:txBody>
        </p:sp>
        <p:sp>
          <p:nvSpPr>
            <p:cNvPr id="26" name="TextBox 25">
              <a:extLst>
                <a:ext uri="{FF2B5EF4-FFF2-40B4-BE49-F238E27FC236}">
                  <a16:creationId xmlns:a16="http://schemas.microsoft.com/office/drawing/2014/main" id="{CD7AA026-9AB7-5DED-D134-B05866E028D6}"/>
                </a:ext>
              </a:extLst>
            </p:cNvPr>
            <p:cNvSpPr txBox="1"/>
            <p:nvPr/>
          </p:nvSpPr>
          <p:spPr>
            <a:xfrm>
              <a:off x="4613184" y="2763956"/>
              <a:ext cx="2947415" cy="923330"/>
            </a:xfrm>
            <a:prstGeom prst="rect">
              <a:avLst/>
            </a:prstGeom>
            <a:noFill/>
          </p:spPr>
          <p:txBody>
            <a:bodyPr wrap="square" lIns="91440" tIns="45720" rIns="91440" bIns="45720" anchor="t">
              <a:spAutoFit/>
            </a:bodyPr>
            <a:lstStyle/>
            <a:p>
              <a:pPr algn="ctr"/>
              <a:r>
                <a:rPr lang="en-US" b="1" dirty="0"/>
                <a:t>Seamless Client Collaboration</a:t>
              </a:r>
            </a:p>
            <a:p>
              <a:pPr algn="ctr"/>
              <a:endParaRPr lang="en-US" b="1" dirty="0">
                <a:cs typeface="Arial"/>
              </a:endParaRPr>
            </a:p>
          </p:txBody>
        </p:sp>
        <p:cxnSp>
          <p:nvCxnSpPr>
            <p:cNvPr id="32" name="Straight Connector 31">
              <a:extLst>
                <a:ext uri="{FF2B5EF4-FFF2-40B4-BE49-F238E27FC236}">
                  <a16:creationId xmlns:a16="http://schemas.microsoft.com/office/drawing/2014/main" id="{4F766512-D35D-F78B-8CCA-F807D97E6D5F}"/>
                </a:ext>
              </a:extLst>
            </p:cNvPr>
            <p:cNvCxnSpPr/>
            <p:nvPr/>
          </p:nvCxnSpPr>
          <p:spPr>
            <a:xfrm>
              <a:off x="4714186" y="1491581"/>
              <a:ext cx="2818949"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40F6C175-DA49-871D-50E5-6C273D4B055A}"/>
              </a:ext>
            </a:extLst>
          </p:cNvPr>
          <p:cNvGrpSpPr/>
          <p:nvPr/>
        </p:nvGrpSpPr>
        <p:grpSpPr>
          <a:xfrm>
            <a:off x="6313701" y="1471246"/>
            <a:ext cx="2413206" cy="4766042"/>
            <a:chOff x="7968208" y="1471246"/>
            <a:chExt cx="3459162" cy="4766042"/>
          </a:xfrm>
        </p:grpSpPr>
        <p:sp>
          <p:nvSpPr>
            <p:cNvPr id="41" name="Rounded Rectangle 40">
              <a:extLst>
                <a:ext uri="{FF2B5EF4-FFF2-40B4-BE49-F238E27FC236}">
                  <a16:creationId xmlns:a16="http://schemas.microsoft.com/office/drawing/2014/main" id="{12CCBDDE-7B44-BB02-31E4-F3D570BD53EA}"/>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a:p>
          </p:txBody>
        </p:sp>
        <p:cxnSp>
          <p:nvCxnSpPr>
            <p:cNvPr id="42" name="Straight Connector 41">
              <a:extLst>
                <a:ext uri="{FF2B5EF4-FFF2-40B4-BE49-F238E27FC236}">
                  <a16:creationId xmlns:a16="http://schemas.microsoft.com/office/drawing/2014/main" id="{2DD309BA-B535-1575-7C0A-23D8D13F599A}"/>
                </a:ext>
              </a:extLst>
            </p:cNvPr>
            <p:cNvCxnSpPr/>
            <p:nvPr/>
          </p:nvCxnSpPr>
          <p:spPr>
            <a:xfrm>
              <a:off x="8288314" y="1499598"/>
              <a:ext cx="2818949" cy="0"/>
            </a:xfrm>
            <a:prstGeom prst="line">
              <a:avLst/>
            </a:prstGeom>
            <a:ln w="50800">
              <a:solidFill>
                <a:srgbClr val="FBCE0A"/>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107F2B02-1CFA-6718-B4C7-F9B7F4EF8A6D}"/>
                </a:ext>
              </a:extLst>
            </p:cNvPr>
            <p:cNvSpPr txBox="1"/>
            <p:nvPr/>
          </p:nvSpPr>
          <p:spPr>
            <a:xfrm>
              <a:off x="8008139" y="2763956"/>
              <a:ext cx="3386080" cy="923330"/>
            </a:xfrm>
            <a:prstGeom prst="rect">
              <a:avLst/>
            </a:prstGeom>
            <a:noFill/>
          </p:spPr>
          <p:txBody>
            <a:bodyPr wrap="square" lIns="91440" tIns="45720" rIns="91440" bIns="45720" anchor="t">
              <a:spAutoFit/>
            </a:bodyPr>
            <a:lstStyle/>
            <a:p>
              <a:pPr algn="ctr"/>
              <a:r>
                <a:rPr lang="en-US" b="1" dirty="0"/>
                <a:t>Workflow Automation</a:t>
              </a:r>
            </a:p>
            <a:p>
              <a:pPr algn="ctr"/>
              <a:endParaRPr lang="en-US" b="1" dirty="0">
                <a:cs typeface="Arial"/>
              </a:endParaRPr>
            </a:p>
          </p:txBody>
        </p:sp>
      </p:grpSp>
      <p:grpSp>
        <p:nvGrpSpPr>
          <p:cNvPr id="9" name="Group 8">
            <a:extLst>
              <a:ext uri="{FF2B5EF4-FFF2-40B4-BE49-F238E27FC236}">
                <a16:creationId xmlns:a16="http://schemas.microsoft.com/office/drawing/2014/main" id="{50297F1B-F653-C6D1-97C4-65C5F1AEA8F3}"/>
              </a:ext>
            </a:extLst>
          </p:cNvPr>
          <p:cNvGrpSpPr/>
          <p:nvPr/>
        </p:nvGrpSpPr>
        <p:grpSpPr>
          <a:xfrm>
            <a:off x="9084362" y="1471246"/>
            <a:ext cx="2436333" cy="4766042"/>
            <a:chOff x="7935057" y="1471246"/>
            <a:chExt cx="3492313" cy="4766042"/>
          </a:xfrm>
        </p:grpSpPr>
        <p:sp>
          <p:nvSpPr>
            <p:cNvPr id="11" name="Rounded Rectangle 10">
              <a:extLst>
                <a:ext uri="{FF2B5EF4-FFF2-40B4-BE49-F238E27FC236}">
                  <a16:creationId xmlns:a16="http://schemas.microsoft.com/office/drawing/2014/main" id="{C7DE3100-6530-E1BB-9F24-440AE3B6D9DD}"/>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a:p>
          </p:txBody>
        </p:sp>
        <p:cxnSp>
          <p:nvCxnSpPr>
            <p:cNvPr id="12" name="Straight Connector 11">
              <a:extLst>
                <a:ext uri="{FF2B5EF4-FFF2-40B4-BE49-F238E27FC236}">
                  <a16:creationId xmlns:a16="http://schemas.microsoft.com/office/drawing/2014/main" id="{CEC079D4-F737-4B2F-F05B-DB7B25BBA664}"/>
                </a:ext>
              </a:extLst>
            </p:cNvPr>
            <p:cNvCxnSpPr/>
            <p:nvPr/>
          </p:nvCxnSpPr>
          <p:spPr>
            <a:xfrm>
              <a:off x="8288314" y="1499598"/>
              <a:ext cx="2818949" cy="0"/>
            </a:xfrm>
            <a:prstGeom prst="line">
              <a:avLst/>
            </a:prstGeom>
            <a:ln w="508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1F525A6-0617-7015-01D4-85CF9F7455E4}"/>
                </a:ext>
              </a:extLst>
            </p:cNvPr>
            <p:cNvSpPr txBox="1"/>
            <p:nvPr/>
          </p:nvSpPr>
          <p:spPr>
            <a:xfrm>
              <a:off x="7935057" y="2763956"/>
              <a:ext cx="3459162" cy="923330"/>
            </a:xfrm>
            <a:prstGeom prst="rect">
              <a:avLst/>
            </a:prstGeom>
            <a:noFill/>
          </p:spPr>
          <p:txBody>
            <a:bodyPr wrap="square" lIns="91440" tIns="45720" rIns="91440" bIns="45720" anchor="t">
              <a:spAutoFit/>
            </a:bodyPr>
            <a:lstStyle/>
            <a:p>
              <a:pPr algn="ctr"/>
              <a:r>
                <a:rPr lang="en-US" b="1" dirty="0"/>
                <a:t>Existing Technology Ecosystem Fit</a:t>
              </a:r>
            </a:p>
            <a:p>
              <a:pPr algn="ctr"/>
              <a:endParaRPr lang="en-US" b="1" dirty="0">
                <a:cs typeface="Arial"/>
              </a:endParaRPr>
            </a:p>
          </p:txBody>
        </p:sp>
      </p:grpSp>
      <p:sp>
        <p:nvSpPr>
          <p:cNvPr id="21" name="TextBox 20">
            <a:extLst>
              <a:ext uri="{FF2B5EF4-FFF2-40B4-BE49-F238E27FC236}">
                <a16:creationId xmlns:a16="http://schemas.microsoft.com/office/drawing/2014/main" id="{B052CDD6-0864-727F-D6F8-CAFA84C296BE}"/>
              </a:ext>
            </a:extLst>
          </p:cNvPr>
          <p:cNvSpPr txBox="1"/>
          <p:nvPr/>
        </p:nvSpPr>
        <p:spPr>
          <a:xfrm>
            <a:off x="935585" y="3865418"/>
            <a:ext cx="2038727" cy="2193738"/>
          </a:xfrm>
          <a:prstGeom prst="rect">
            <a:avLst/>
          </a:prstGeom>
        </p:spPr>
        <p:txBody>
          <a:bodyPr vert="horz" wrap="square" lIns="0" tIns="0" rIns="0" bIns="0" rtlCol="0">
            <a:noAutofit/>
          </a:bodyPr>
          <a:lstStyle/>
          <a:p>
            <a:pPr marL="285750" indent="-285750">
              <a:buFont typeface="Wingdings" panose="05000000000000000000" pitchFamily="2" charset="2"/>
              <a:buChar char="ü"/>
            </a:pPr>
            <a:r>
              <a:rPr lang="en-US" dirty="0"/>
              <a:t>SOC 2</a:t>
            </a:r>
          </a:p>
          <a:p>
            <a:pPr marL="285750" indent="-285750">
              <a:buFont typeface="Wingdings" panose="05000000000000000000" pitchFamily="2" charset="2"/>
              <a:buChar char="ü"/>
            </a:pPr>
            <a:r>
              <a:rPr lang="en-US" dirty="0"/>
              <a:t>HIPAA, FINRA GDPR ready</a:t>
            </a:r>
          </a:p>
          <a:p>
            <a:pPr marL="285750" indent="-285750">
              <a:buFont typeface="Wingdings" panose="05000000000000000000" pitchFamily="2" charset="2"/>
              <a:buChar char="ü"/>
            </a:pPr>
            <a:r>
              <a:rPr lang="en-US" dirty="0"/>
              <a:t>Local Storage Zones for data residency requirements</a:t>
            </a:r>
          </a:p>
          <a:p>
            <a:pPr marL="285750" indent="-285750" algn="l">
              <a:lnSpc>
                <a:spcPts val="2700"/>
              </a:lnSpc>
              <a:buFont typeface="Wingdings" panose="05000000000000000000" pitchFamily="2" charset="2"/>
              <a:buChar char="ü"/>
            </a:pPr>
            <a:endParaRPr lang="en-BG" dirty="0"/>
          </a:p>
        </p:txBody>
      </p:sp>
      <p:sp>
        <p:nvSpPr>
          <p:cNvPr id="22" name="TextBox 21">
            <a:extLst>
              <a:ext uri="{FF2B5EF4-FFF2-40B4-BE49-F238E27FC236}">
                <a16:creationId xmlns:a16="http://schemas.microsoft.com/office/drawing/2014/main" id="{948D9A5B-4A8E-B4C4-7412-A4E11A1EAA61}"/>
              </a:ext>
            </a:extLst>
          </p:cNvPr>
          <p:cNvSpPr txBox="1"/>
          <p:nvPr/>
        </p:nvSpPr>
        <p:spPr>
          <a:xfrm>
            <a:off x="3698882" y="3865418"/>
            <a:ext cx="2038727" cy="2193738"/>
          </a:xfrm>
          <a:prstGeom prst="rect">
            <a:avLst/>
          </a:prstGeom>
        </p:spPr>
        <p:txBody>
          <a:bodyPr vert="horz" wrap="square" lIns="0" tIns="0" rIns="0" bIns="0" rtlCol="0">
            <a:noAutofit/>
          </a:bodyPr>
          <a:lstStyle/>
          <a:p>
            <a:pPr marL="285750" indent="-285750">
              <a:buFont typeface="Wingdings" panose="05000000000000000000" pitchFamily="2" charset="2"/>
              <a:buChar char="ü"/>
            </a:pPr>
            <a:r>
              <a:rPr lang="en-US" dirty="0"/>
              <a:t>Branded Client Portals</a:t>
            </a:r>
          </a:p>
          <a:p>
            <a:pPr marL="285750" indent="-285750">
              <a:buFont typeface="Wingdings" panose="05000000000000000000" pitchFamily="2" charset="2"/>
              <a:buChar char="ü"/>
            </a:pPr>
            <a:r>
              <a:rPr lang="en-US" dirty="0"/>
              <a:t>External Sharing and Collaboration with friction.</a:t>
            </a:r>
          </a:p>
          <a:p>
            <a:pPr marL="285750" indent="-285750" algn="l">
              <a:lnSpc>
                <a:spcPts val="2700"/>
              </a:lnSpc>
              <a:buFont typeface="Wingdings" panose="05000000000000000000" pitchFamily="2" charset="2"/>
              <a:buChar char="ü"/>
            </a:pPr>
            <a:endParaRPr lang="en-BG" dirty="0"/>
          </a:p>
        </p:txBody>
      </p:sp>
      <p:sp>
        <p:nvSpPr>
          <p:cNvPr id="23" name="TextBox 22">
            <a:extLst>
              <a:ext uri="{FF2B5EF4-FFF2-40B4-BE49-F238E27FC236}">
                <a16:creationId xmlns:a16="http://schemas.microsoft.com/office/drawing/2014/main" id="{36FF2486-0C16-7F0C-222D-F0B24A57681E}"/>
              </a:ext>
            </a:extLst>
          </p:cNvPr>
          <p:cNvSpPr txBox="1"/>
          <p:nvPr/>
        </p:nvSpPr>
        <p:spPr>
          <a:xfrm>
            <a:off x="6502372" y="3865418"/>
            <a:ext cx="2038727" cy="2193738"/>
          </a:xfrm>
          <a:prstGeom prst="rect">
            <a:avLst/>
          </a:prstGeom>
        </p:spPr>
        <p:txBody>
          <a:bodyPr vert="horz" wrap="square" lIns="0" tIns="0" rIns="0" bIns="0" rtlCol="0">
            <a:noAutofit/>
          </a:bodyPr>
          <a:lstStyle/>
          <a:p>
            <a:pPr marL="285750" indent="-285750">
              <a:buFont typeface="Wingdings" panose="05000000000000000000" pitchFamily="2" charset="2"/>
              <a:buChar char="ü"/>
            </a:pPr>
            <a:r>
              <a:rPr lang="en-US" dirty="0"/>
              <a:t>Request Sensitive Files</a:t>
            </a:r>
          </a:p>
          <a:p>
            <a:pPr marL="285750" indent="-285750">
              <a:buFont typeface="Wingdings" panose="05000000000000000000" pitchFamily="2" charset="2"/>
              <a:buChar char="ü"/>
            </a:pPr>
            <a:r>
              <a:rPr lang="en-US" dirty="0"/>
              <a:t>Accelerate contacts</a:t>
            </a:r>
          </a:p>
          <a:p>
            <a:pPr marL="285750" indent="-285750">
              <a:buFont typeface="Wingdings" panose="05000000000000000000" pitchFamily="2" charset="2"/>
              <a:buChar char="ü"/>
            </a:pPr>
            <a:r>
              <a:rPr lang="en-US" dirty="0"/>
              <a:t>Automate onboarding</a:t>
            </a:r>
          </a:p>
          <a:p>
            <a:pPr marL="285750" indent="-285750">
              <a:buFont typeface="Wingdings" panose="05000000000000000000" pitchFamily="2" charset="2"/>
              <a:buChar char="ü"/>
            </a:pPr>
            <a:r>
              <a:rPr lang="en-US" dirty="0"/>
              <a:t>Audit ready reports</a:t>
            </a:r>
          </a:p>
          <a:p>
            <a:pPr marL="285750" indent="-285750" algn="l">
              <a:lnSpc>
                <a:spcPts val="2700"/>
              </a:lnSpc>
              <a:buFont typeface="Wingdings" panose="05000000000000000000" pitchFamily="2" charset="2"/>
              <a:buChar char="ü"/>
            </a:pPr>
            <a:endParaRPr lang="en-BG" dirty="0"/>
          </a:p>
        </p:txBody>
      </p:sp>
      <p:sp>
        <p:nvSpPr>
          <p:cNvPr id="25" name="TextBox 24">
            <a:extLst>
              <a:ext uri="{FF2B5EF4-FFF2-40B4-BE49-F238E27FC236}">
                <a16:creationId xmlns:a16="http://schemas.microsoft.com/office/drawing/2014/main" id="{4685D0AC-8290-C771-3F9D-97B23A7FD8C8}"/>
              </a:ext>
            </a:extLst>
          </p:cNvPr>
          <p:cNvSpPr txBox="1"/>
          <p:nvPr/>
        </p:nvSpPr>
        <p:spPr>
          <a:xfrm>
            <a:off x="9305862" y="3865418"/>
            <a:ext cx="2038727" cy="2193738"/>
          </a:xfrm>
          <a:prstGeom prst="rect">
            <a:avLst/>
          </a:prstGeom>
        </p:spPr>
        <p:txBody>
          <a:bodyPr vert="horz" wrap="square" lIns="0" tIns="0" rIns="0" bIns="0" rtlCol="0">
            <a:noAutofit/>
          </a:bodyPr>
          <a:lstStyle/>
          <a:p>
            <a:pPr marL="285750" indent="-285750">
              <a:buFont typeface="Wingdings" panose="05000000000000000000" pitchFamily="2" charset="2"/>
              <a:buChar char="ü"/>
            </a:pPr>
            <a:r>
              <a:rPr lang="en-US" dirty="0"/>
              <a:t>Integration with Microsoft Outlook, Office tools</a:t>
            </a:r>
          </a:p>
          <a:p>
            <a:pPr marL="285750" indent="-285750">
              <a:buFont typeface="Wingdings" panose="05000000000000000000" pitchFamily="2" charset="2"/>
              <a:buChar char="ü"/>
            </a:pPr>
            <a:r>
              <a:rPr lang="en-US" dirty="0"/>
              <a:t>Integration with Google Workspace, Salesforce</a:t>
            </a:r>
          </a:p>
          <a:p>
            <a:pPr marL="285750" indent="-285750" algn="l">
              <a:lnSpc>
                <a:spcPts val="2700"/>
              </a:lnSpc>
              <a:buFont typeface="Wingdings" panose="05000000000000000000" pitchFamily="2" charset="2"/>
              <a:buChar char="ü"/>
            </a:pPr>
            <a:endParaRPr lang="en-BG" dirty="0"/>
          </a:p>
        </p:txBody>
      </p:sp>
      <p:pic>
        <p:nvPicPr>
          <p:cNvPr id="2" name="Picture 1">
            <a:extLst>
              <a:ext uri="{FF2B5EF4-FFF2-40B4-BE49-F238E27FC236}">
                <a16:creationId xmlns:a16="http://schemas.microsoft.com/office/drawing/2014/main" id="{8EBB9312-EC24-3F2E-E4B8-2F6A4D7EE2B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925779" y="1655870"/>
            <a:ext cx="1648963" cy="1108625"/>
          </a:xfrm>
          <a:prstGeom prst="rect">
            <a:avLst/>
          </a:prstGeom>
        </p:spPr>
      </p:pic>
      <p:pic>
        <p:nvPicPr>
          <p:cNvPr id="17" name="Picture 16">
            <a:extLst>
              <a:ext uri="{FF2B5EF4-FFF2-40B4-BE49-F238E27FC236}">
                <a16:creationId xmlns:a16="http://schemas.microsoft.com/office/drawing/2014/main" id="{FD7E2FFA-1A16-3366-A26F-BB9D4B61FBE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007631" y="1723191"/>
            <a:ext cx="1025346" cy="1040765"/>
          </a:xfrm>
          <a:prstGeom prst="rect">
            <a:avLst/>
          </a:prstGeom>
        </p:spPr>
      </p:pic>
      <p:pic>
        <p:nvPicPr>
          <p:cNvPr id="19" name="Picture 18">
            <a:extLst>
              <a:ext uri="{FF2B5EF4-FFF2-40B4-BE49-F238E27FC236}">
                <a16:creationId xmlns:a16="http://schemas.microsoft.com/office/drawing/2014/main" id="{5487182B-9574-2242-1FE7-F188D16063EB}"/>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130897" y="1692154"/>
            <a:ext cx="1465117" cy="990515"/>
          </a:xfrm>
          <a:prstGeom prst="rect">
            <a:avLst/>
          </a:prstGeom>
        </p:spPr>
      </p:pic>
      <p:pic>
        <p:nvPicPr>
          <p:cNvPr id="20" name="Picture 19">
            <a:extLst>
              <a:ext uri="{FF2B5EF4-FFF2-40B4-BE49-F238E27FC236}">
                <a16:creationId xmlns:a16="http://schemas.microsoft.com/office/drawing/2014/main" id="{3946E8D0-BBC3-404A-6A4A-9D54835C78CE}"/>
              </a:ext>
            </a:extLst>
          </p:cNvPr>
          <p:cNvPicPr>
            <a:picLocks noChangeAspect="1"/>
          </p:cNvPicPr>
          <p:nvPr/>
        </p:nvPicPr>
        <p:blipFill>
          <a:blip r:embed="rId8"/>
          <a:stretch>
            <a:fillRect/>
          </a:stretch>
        </p:blipFill>
        <p:spPr>
          <a:xfrm>
            <a:off x="9606459" y="1576320"/>
            <a:ext cx="1454644" cy="1106349"/>
          </a:xfrm>
          <a:prstGeom prst="rect">
            <a:avLst/>
          </a:prstGeom>
        </p:spPr>
      </p:pic>
    </p:spTree>
    <p:extLst>
      <p:ext uri="{BB962C8B-B14F-4D97-AF65-F5344CB8AC3E}">
        <p14:creationId xmlns:p14="http://schemas.microsoft.com/office/powerpoint/2010/main" val="2786824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0012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EDF9A-3721-06FE-AB83-3655A84A4441}"/>
              </a:ext>
            </a:extLst>
          </p:cNvPr>
          <p:cNvSpPr>
            <a:spLocks noGrp="1"/>
          </p:cNvSpPr>
          <p:nvPr>
            <p:ph type="ctrTitle"/>
          </p:nvPr>
        </p:nvSpPr>
        <p:spPr/>
        <p:txBody>
          <a:bodyPr/>
          <a:lstStyle/>
          <a:p>
            <a:r>
              <a:rPr lang="en-US" dirty="0"/>
              <a:t>Appendix</a:t>
            </a:r>
          </a:p>
        </p:txBody>
      </p:sp>
    </p:spTree>
    <p:extLst>
      <p:ext uri="{BB962C8B-B14F-4D97-AF65-F5344CB8AC3E}">
        <p14:creationId xmlns:p14="http://schemas.microsoft.com/office/powerpoint/2010/main" val="3728283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9BC8B-289F-36DB-F4F0-17171BDB134E}"/>
              </a:ext>
            </a:extLst>
          </p:cNvPr>
          <p:cNvSpPr>
            <a:spLocks noGrp="1"/>
          </p:cNvSpPr>
          <p:nvPr>
            <p:ph type="title"/>
          </p:nvPr>
        </p:nvSpPr>
        <p:spPr/>
        <p:txBody>
          <a:bodyPr/>
          <a:lstStyle/>
          <a:p>
            <a:r>
              <a:rPr lang="en-US" dirty="0"/>
              <a:t> Agenda</a:t>
            </a:r>
          </a:p>
        </p:txBody>
      </p:sp>
      <p:sp>
        <p:nvSpPr>
          <p:cNvPr id="3" name="Text Placeholder 2">
            <a:extLst>
              <a:ext uri="{FF2B5EF4-FFF2-40B4-BE49-F238E27FC236}">
                <a16:creationId xmlns:a16="http://schemas.microsoft.com/office/drawing/2014/main" id="{56CDB7F0-620B-1D54-1E84-D31B29AFF374}"/>
              </a:ext>
            </a:extLst>
          </p:cNvPr>
          <p:cNvSpPr>
            <a:spLocks noGrp="1"/>
          </p:cNvSpPr>
          <p:nvPr>
            <p:ph type="body" sz="quarter" idx="10"/>
          </p:nvPr>
        </p:nvSpPr>
        <p:spPr>
          <a:xfrm>
            <a:off x="3521242" y="1246187"/>
            <a:ext cx="8060741" cy="5165123"/>
          </a:xfrm>
        </p:spPr>
        <p:txBody>
          <a:bodyPr/>
          <a:lstStyle/>
          <a:p>
            <a:r>
              <a:rPr lang="en-US" dirty="0"/>
              <a:t>ShareFile and Progress</a:t>
            </a:r>
          </a:p>
          <a:p>
            <a:r>
              <a:rPr lang="en-US" dirty="0"/>
              <a:t>Customer Pain Points</a:t>
            </a:r>
          </a:p>
          <a:p>
            <a:r>
              <a:rPr lang="en-US" dirty="0"/>
              <a:t>Introducing ShareFile</a:t>
            </a:r>
          </a:p>
          <a:p>
            <a:r>
              <a:rPr lang="en-US" dirty="0"/>
              <a:t>Core Capabilities</a:t>
            </a:r>
          </a:p>
          <a:p>
            <a:r>
              <a:rPr lang="en-US" dirty="0"/>
              <a:t>Key Use Cases</a:t>
            </a:r>
          </a:p>
          <a:p>
            <a:r>
              <a:rPr lang="en-US" dirty="0"/>
              <a:t>ShareFile Product Editions</a:t>
            </a:r>
          </a:p>
          <a:p>
            <a:r>
              <a:rPr lang="en-US" dirty="0"/>
              <a:t>Why ShareFile</a:t>
            </a:r>
          </a:p>
          <a:p>
            <a:r>
              <a:rPr lang="en-US" dirty="0"/>
              <a:t>Proof Points/Success Stories</a:t>
            </a:r>
          </a:p>
          <a:p>
            <a:pPr marL="0" indent="0">
              <a:buNone/>
            </a:pPr>
            <a:endParaRPr lang="en-US" dirty="0"/>
          </a:p>
        </p:txBody>
      </p:sp>
    </p:spTree>
    <p:extLst>
      <p:ext uri="{BB962C8B-B14F-4D97-AF65-F5344CB8AC3E}">
        <p14:creationId xmlns:p14="http://schemas.microsoft.com/office/powerpoint/2010/main" val="2903219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42E8D-52AC-F737-6569-34A0A1D08B1C}"/>
            </a:ext>
          </a:extLst>
        </p:cNvPr>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C2BF8726-D8C5-E352-5B83-179F94FDBDAB}"/>
              </a:ext>
            </a:extLst>
          </p:cNvPr>
          <p:cNvGraphicFramePr>
            <a:graphicFrameLocks noChangeAspect="1"/>
          </p:cNvGraphicFramePr>
          <p:nvPr>
            <p:custDataLst>
              <p:tags r:id="rId1"/>
            </p:custDataLst>
          </p:nvPr>
        </p:nvGraphicFramePr>
        <p:xfrm>
          <a:off x="3175" y="2480"/>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6" name="Object 5" hidden="1">
                        <a:extLst>
                          <a:ext uri="{FF2B5EF4-FFF2-40B4-BE49-F238E27FC236}">
                            <a16:creationId xmlns:a16="http://schemas.microsoft.com/office/drawing/2014/main" id="{C2BF8726-D8C5-E352-5B83-179F94FDBDAB}"/>
                          </a:ext>
                        </a:extLst>
                      </p:cNvPr>
                      <p:cNvPicPr/>
                      <p:nvPr/>
                    </p:nvPicPr>
                    <p:blipFill>
                      <a:blip r:embed="rId4"/>
                      <a:stretch>
                        <a:fillRect/>
                      </a:stretch>
                    </p:blipFill>
                    <p:spPr>
                      <a:xfrm>
                        <a:off x="3175" y="2480"/>
                        <a:ext cx="1588" cy="1588"/>
                      </a:xfrm>
                      <a:prstGeom prst="rect">
                        <a:avLst/>
                      </a:prstGeom>
                    </p:spPr>
                  </p:pic>
                </p:oleObj>
              </mc:Fallback>
            </mc:AlternateContent>
          </a:graphicData>
        </a:graphic>
      </p:graphicFrame>
      <p:grpSp>
        <p:nvGrpSpPr>
          <p:cNvPr id="5" name="Group 4">
            <a:extLst>
              <a:ext uri="{FF2B5EF4-FFF2-40B4-BE49-F238E27FC236}">
                <a16:creationId xmlns:a16="http://schemas.microsoft.com/office/drawing/2014/main" id="{BF3238C8-45A6-FFF0-300C-136A3207ED68}"/>
              </a:ext>
            </a:extLst>
          </p:cNvPr>
          <p:cNvGrpSpPr/>
          <p:nvPr/>
        </p:nvGrpSpPr>
        <p:grpSpPr>
          <a:xfrm>
            <a:off x="723712" y="1683115"/>
            <a:ext cx="2412578" cy="4553442"/>
            <a:chOff x="722313" y="1471246"/>
            <a:chExt cx="3459162" cy="4766042"/>
          </a:xfrm>
        </p:grpSpPr>
        <p:sp>
          <p:nvSpPr>
            <p:cNvPr id="7" name="Rounded Rectangle 6">
              <a:extLst>
                <a:ext uri="{FF2B5EF4-FFF2-40B4-BE49-F238E27FC236}">
                  <a16:creationId xmlns:a16="http://schemas.microsoft.com/office/drawing/2014/main" id="{CBB28F6F-60F5-D20E-278B-83DE8391920C}"/>
                </a:ext>
              </a:extLst>
            </p:cNvPr>
            <p:cNvSpPr/>
            <p:nvPr/>
          </p:nvSpPr>
          <p:spPr>
            <a:xfrm>
              <a:off x="722313"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BG" sz="2399"/>
                <a:t>ÇÇ</a:t>
              </a:r>
            </a:p>
          </p:txBody>
        </p:sp>
        <p:sp>
          <p:nvSpPr>
            <p:cNvPr id="8" name="TextBox 7">
              <a:extLst>
                <a:ext uri="{FF2B5EF4-FFF2-40B4-BE49-F238E27FC236}">
                  <a16:creationId xmlns:a16="http://schemas.microsoft.com/office/drawing/2014/main" id="{62C8F121-7676-4914-8240-073BC44B9603}"/>
                </a:ext>
              </a:extLst>
            </p:cNvPr>
            <p:cNvSpPr txBox="1"/>
            <p:nvPr/>
          </p:nvSpPr>
          <p:spPr>
            <a:xfrm>
              <a:off x="904422" y="1714257"/>
              <a:ext cx="3174597" cy="483195"/>
            </a:xfrm>
            <a:prstGeom prst="rect">
              <a:avLst/>
            </a:prstGeom>
            <a:noFill/>
          </p:spPr>
          <p:txBody>
            <a:bodyPr wrap="square" lIns="91416" tIns="45708" rIns="91416" bIns="45708" anchor="t">
              <a:spAutoFit/>
            </a:bodyPr>
            <a:lstStyle/>
            <a:p>
              <a:pPr algn="ctr"/>
              <a:r>
                <a:rPr lang="en-US" sz="2400" b="1">
                  <a:cs typeface="Arial"/>
                </a:rPr>
                <a:t>Business</a:t>
              </a:r>
            </a:p>
          </p:txBody>
        </p:sp>
        <p:cxnSp>
          <p:nvCxnSpPr>
            <p:cNvPr id="10" name="Straight Connector 9">
              <a:extLst>
                <a:ext uri="{FF2B5EF4-FFF2-40B4-BE49-F238E27FC236}">
                  <a16:creationId xmlns:a16="http://schemas.microsoft.com/office/drawing/2014/main" id="{5A0397C1-0B7D-C53C-1E54-84FAD897C9C7}"/>
                </a:ext>
              </a:extLst>
            </p:cNvPr>
            <p:cNvCxnSpPr/>
            <p:nvPr/>
          </p:nvCxnSpPr>
          <p:spPr>
            <a:xfrm>
              <a:off x="1028023" y="1494384"/>
              <a:ext cx="2818949"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F3D076BF-5FBC-1440-8FBC-8DD82F411658}"/>
              </a:ext>
            </a:extLst>
          </p:cNvPr>
          <p:cNvGrpSpPr/>
          <p:nvPr/>
        </p:nvGrpSpPr>
        <p:grpSpPr>
          <a:xfrm>
            <a:off x="3516774" y="1678444"/>
            <a:ext cx="2414484" cy="4553442"/>
            <a:chOff x="4354579" y="1466574"/>
            <a:chExt cx="3461894" cy="4766042"/>
          </a:xfrm>
        </p:grpSpPr>
        <p:sp>
          <p:nvSpPr>
            <p:cNvPr id="24" name="Rounded Rectangle 23">
              <a:extLst>
                <a:ext uri="{FF2B5EF4-FFF2-40B4-BE49-F238E27FC236}">
                  <a16:creationId xmlns:a16="http://schemas.microsoft.com/office/drawing/2014/main" id="{FBFFFE4A-3607-7089-2996-56D34CCB897C}"/>
                </a:ext>
              </a:extLst>
            </p:cNvPr>
            <p:cNvSpPr/>
            <p:nvPr/>
          </p:nvSpPr>
          <p:spPr>
            <a:xfrm>
              <a:off x="4357311" y="1466574"/>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sp>
          <p:nvSpPr>
            <p:cNvPr id="26" name="TextBox 25">
              <a:extLst>
                <a:ext uri="{FF2B5EF4-FFF2-40B4-BE49-F238E27FC236}">
                  <a16:creationId xmlns:a16="http://schemas.microsoft.com/office/drawing/2014/main" id="{3E504CDF-83CB-955D-3F60-BF9EC6B8409A}"/>
                </a:ext>
              </a:extLst>
            </p:cNvPr>
            <p:cNvSpPr txBox="1"/>
            <p:nvPr/>
          </p:nvSpPr>
          <p:spPr>
            <a:xfrm>
              <a:off x="4354579" y="1718671"/>
              <a:ext cx="3459160" cy="483060"/>
            </a:xfrm>
            <a:prstGeom prst="rect">
              <a:avLst/>
            </a:prstGeom>
            <a:noFill/>
          </p:spPr>
          <p:txBody>
            <a:bodyPr wrap="square" lIns="91416" tIns="45708" rIns="91416" bIns="45708" anchor="t">
              <a:spAutoFit/>
            </a:bodyPr>
            <a:lstStyle/>
            <a:p>
              <a:pPr algn="ctr"/>
              <a:r>
                <a:rPr lang="en-US" sz="2399" b="1">
                  <a:cs typeface="Arial"/>
                </a:rPr>
                <a:t>Challenge</a:t>
              </a:r>
            </a:p>
          </p:txBody>
        </p:sp>
        <p:cxnSp>
          <p:nvCxnSpPr>
            <p:cNvPr id="32" name="Straight Connector 31">
              <a:extLst>
                <a:ext uri="{FF2B5EF4-FFF2-40B4-BE49-F238E27FC236}">
                  <a16:creationId xmlns:a16="http://schemas.microsoft.com/office/drawing/2014/main" id="{4882FD65-FC08-BCC1-0EA8-7EE38FDA8ADC}"/>
                </a:ext>
              </a:extLst>
            </p:cNvPr>
            <p:cNvCxnSpPr/>
            <p:nvPr/>
          </p:nvCxnSpPr>
          <p:spPr>
            <a:xfrm>
              <a:off x="4714186" y="1491581"/>
              <a:ext cx="2818949"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31B3D513-329A-7384-59D7-4DC50B2F08FB}"/>
              </a:ext>
            </a:extLst>
          </p:cNvPr>
          <p:cNvGrpSpPr/>
          <p:nvPr/>
        </p:nvGrpSpPr>
        <p:grpSpPr>
          <a:xfrm>
            <a:off x="6313644" y="1683115"/>
            <a:ext cx="2412578" cy="4553442"/>
            <a:chOff x="7968208" y="1471246"/>
            <a:chExt cx="3459162" cy="4766042"/>
          </a:xfrm>
        </p:grpSpPr>
        <p:sp>
          <p:nvSpPr>
            <p:cNvPr id="41" name="Rounded Rectangle 40">
              <a:extLst>
                <a:ext uri="{FF2B5EF4-FFF2-40B4-BE49-F238E27FC236}">
                  <a16:creationId xmlns:a16="http://schemas.microsoft.com/office/drawing/2014/main" id="{2EC590E3-F342-EBC7-22C5-687307BBB246}"/>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cxnSp>
          <p:nvCxnSpPr>
            <p:cNvPr id="42" name="Straight Connector 41">
              <a:extLst>
                <a:ext uri="{FF2B5EF4-FFF2-40B4-BE49-F238E27FC236}">
                  <a16:creationId xmlns:a16="http://schemas.microsoft.com/office/drawing/2014/main" id="{CACC7E11-0021-7555-C8F2-1770994D17F4}"/>
                </a:ext>
              </a:extLst>
            </p:cNvPr>
            <p:cNvCxnSpPr/>
            <p:nvPr/>
          </p:nvCxnSpPr>
          <p:spPr>
            <a:xfrm>
              <a:off x="8288314" y="1499598"/>
              <a:ext cx="2818949" cy="0"/>
            </a:xfrm>
            <a:prstGeom prst="line">
              <a:avLst/>
            </a:prstGeom>
            <a:ln w="50800">
              <a:solidFill>
                <a:srgbClr val="FBCE0A"/>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E1A966E1-C465-49C9-76B7-C662A6264C77}"/>
                </a:ext>
              </a:extLst>
            </p:cNvPr>
            <p:cNvSpPr txBox="1"/>
            <p:nvPr/>
          </p:nvSpPr>
          <p:spPr>
            <a:xfrm>
              <a:off x="8008139" y="1714257"/>
              <a:ext cx="3386080" cy="483060"/>
            </a:xfrm>
            <a:prstGeom prst="rect">
              <a:avLst/>
            </a:prstGeom>
            <a:noFill/>
          </p:spPr>
          <p:txBody>
            <a:bodyPr wrap="square" lIns="91416" tIns="45708" rIns="91416" bIns="45708" anchor="t">
              <a:spAutoFit/>
            </a:bodyPr>
            <a:lstStyle/>
            <a:p>
              <a:pPr algn="ctr"/>
              <a:r>
                <a:rPr lang="en-US" sz="2399" b="1">
                  <a:cs typeface="Arial"/>
                </a:rPr>
                <a:t>Solution</a:t>
              </a:r>
            </a:p>
          </p:txBody>
        </p:sp>
      </p:grpSp>
      <p:grpSp>
        <p:nvGrpSpPr>
          <p:cNvPr id="9" name="Group 8">
            <a:extLst>
              <a:ext uri="{FF2B5EF4-FFF2-40B4-BE49-F238E27FC236}">
                <a16:creationId xmlns:a16="http://schemas.microsoft.com/office/drawing/2014/main" id="{451BE9D4-0FA8-2622-096D-408CC2EA4CE7}"/>
              </a:ext>
            </a:extLst>
          </p:cNvPr>
          <p:cNvGrpSpPr/>
          <p:nvPr/>
        </p:nvGrpSpPr>
        <p:grpSpPr>
          <a:xfrm>
            <a:off x="9106705" y="1683115"/>
            <a:ext cx="2412578" cy="4553442"/>
            <a:chOff x="7968208" y="1471246"/>
            <a:chExt cx="3459162" cy="4766042"/>
          </a:xfrm>
        </p:grpSpPr>
        <p:sp>
          <p:nvSpPr>
            <p:cNvPr id="11" name="Rounded Rectangle 10">
              <a:extLst>
                <a:ext uri="{FF2B5EF4-FFF2-40B4-BE49-F238E27FC236}">
                  <a16:creationId xmlns:a16="http://schemas.microsoft.com/office/drawing/2014/main" id="{546D2E32-6CE1-CC19-F5F3-EF212A516205}"/>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cxnSp>
          <p:nvCxnSpPr>
            <p:cNvPr id="12" name="Straight Connector 11">
              <a:extLst>
                <a:ext uri="{FF2B5EF4-FFF2-40B4-BE49-F238E27FC236}">
                  <a16:creationId xmlns:a16="http://schemas.microsoft.com/office/drawing/2014/main" id="{B091B9EE-D59C-508A-5B27-0BDD59C66B26}"/>
                </a:ext>
              </a:extLst>
            </p:cNvPr>
            <p:cNvCxnSpPr/>
            <p:nvPr/>
          </p:nvCxnSpPr>
          <p:spPr>
            <a:xfrm>
              <a:off x="8288314" y="1499598"/>
              <a:ext cx="2818949" cy="0"/>
            </a:xfrm>
            <a:prstGeom prst="line">
              <a:avLst/>
            </a:prstGeom>
            <a:ln w="508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EB431B67-CF40-4273-8C75-1CA2148C0271}"/>
                </a:ext>
              </a:extLst>
            </p:cNvPr>
            <p:cNvSpPr txBox="1"/>
            <p:nvPr/>
          </p:nvSpPr>
          <p:spPr>
            <a:xfrm>
              <a:off x="8008139" y="1714257"/>
              <a:ext cx="3386080" cy="483060"/>
            </a:xfrm>
            <a:prstGeom prst="rect">
              <a:avLst/>
            </a:prstGeom>
            <a:noFill/>
          </p:spPr>
          <p:txBody>
            <a:bodyPr wrap="square" lIns="91416" tIns="45708" rIns="91416" bIns="45708" anchor="t">
              <a:spAutoFit/>
            </a:bodyPr>
            <a:lstStyle/>
            <a:p>
              <a:pPr algn="ctr"/>
              <a:r>
                <a:rPr lang="en-US" sz="2399" b="1">
                  <a:cs typeface="Arial"/>
                </a:rPr>
                <a:t>Results</a:t>
              </a:r>
            </a:p>
          </p:txBody>
        </p:sp>
      </p:grpSp>
      <p:sp>
        <p:nvSpPr>
          <p:cNvPr id="21" name="TextBox 20">
            <a:extLst>
              <a:ext uri="{FF2B5EF4-FFF2-40B4-BE49-F238E27FC236}">
                <a16:creationId xmlns:a16="http://schemas.microsoft.com/office/drawing/2014/main" id="{2076D4B6-8CC3-39D8-7BF0-05AF532209F0}"/>
              </a:ext>
            </a:extLst>
          </p:cNvPr>
          <p:cNvSpPr txBox="1"/>
          <p:nvPr/>
        </p:nvSpPr>
        <p:spPr>
          <a:xfrm>
            <a:off x="936929" y="2764701"/>
            <a:ext cx="2038196" cy="3293770"/>
          </a:xfrm>
          <a:prstGeom prst="rect">
            <a:avLst/>
          </a:prstGeom>
        </p:spPr>
        <p:txBody>
          <a:bodyPr vert="horz" wrap="square" lIns="0" tIns="0" rIns="0" bIns="0" rtlCol="0" anchor="t">
            <a:noAutofit/>
          </a:bodyPr>
          <a:lstStyle/>
          <a:p>
            <a:pPr algn="l"/>
            <a:endParaRPr lang="en-US">
              <a:solidFill>
                <a:schemeClr val="bg1">
                  <a:lumMod val="50000"/>
                </a:schemeClr>
              </a:solidFill>
            </a:endParaRPr>
          </a:p>
        </p:txBody>
      </p:sp>
      <p:sp>
        <p:nvSpPr>
          <p:cNvPr id="22" name="TextBox 21">
            <a:extLst>
              <a:ext uri="{FF2B5EF4-FFF2-40B4-BE49-F238E27FC236}">
                <a16:creationId xmlns:a16="http://schemas.microsoft.com/office/drawing/2014/main" id="{D2F4EF53-8540-5CAC-F3C9-0D36CF89ED50}"/>
              </a:ext>
            </a:extLst>
          </p:cNvPr>
          <p:cNvSpPr txBox="1"/>
          <p:nvPr/>
        </p:nvSpPr>
        <p:spPr>
          <a:xfrm>
            <a:off x="3699507" y="2764701"/>
            <a:ext cx="2038196" cy="3293770"/>
          </a:xfrm>
          <a:prstGeom prst="rect">
            <a:avLst/>
          </a:prstGeom>
        </p:spPr>
        <p:txBody>
          <a:bodyPr vert="horz" wrap="square" lIns="0" tIns="0" rIns="0" bIns="0" rtlCol="0" anchor="t">
            <a:noAutofit/>
          </a:bodyPr>
          <a:lstStyle/>
          <a:p>
            <a:pPr marL="171450" indent="-171450">
              <a:buFont typeface="Arial" panose="020B0604020202020204" pitchFamily="34" charset="0"/>
              <a:buChar char="•"/>
            </a:pPr>
            <a:endParaRPr lang="en-US" sz="1200">
              <a:solidFill>
                <a:schemeClr val="bg1">
                  <a:lumMod val="50000"/>
                </a:schemeClr>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8DB13D2B-8A77-8326-F77C-4AF34F90AB30}"/>
              </a:ext>
            </a:extLst>
          </p:cNvPr>
          <p:cNvSpPr txBox="1"/>
          <p:nvPr/>
        </p:nvSpPr>
        <p:spPr>
          <a:xfrm>
            <a:off x="6502267" y="2764701"/>
            <a:ext cx="2038196" cy="3293770"/>
          </a:xfrm>
          <a:prstGeom prst="rect">
            <a:avLst/>
          </a:prstGeom>
        </p:spPr>
        <p:txBody>
          <a:bodyPr vert="horz" wrap="square" lIns="0" tIns="0" rIns="0" bIns="0" rtlCol="0" anchor="t">
            <a:noAutofit/>
          </a:bodyPr>
          <a:lstStyle/>
          <a:p>
            <a:pPr marL="171450" indent="-171450">
              <a:buFont typeface="Arial" panose="020B0604020202020204" pitchFamily="34" charset="0"/>
              <a:buChar char="•"/>
            </a:pPr>
            <a:endParaRPr lang="en-US" sz="1200">
              <a:solidFill>
                <a:schemeClr val="bg1">
                  <a:lumMod val="50000"/>
                </a:schemeClr>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89B30BBA-7E28-0A13-5A2E-A202552EAB86}"/>
              </a:ext>
            </a:extLst>
          </p:cNvPr>
          <p:cNvSpPr txBox="1"/>
          <p:nvPr/>
        </p:nvSpPr>
        <p:spPr>
          <a:xfrm>
            <a:off x="9305027" y="2764701"/>
            <a:ext cx="2038196" cy="3293770"/>
          </a:xfrm>
          <a:prstGeom prst="rect">
            <a:avLst/>
          </a:prstGeom>
        </p:spPr>
        <p:txBody>
          <a:bodyPr vert="horz" wrap="square" lIns="0" tIns="0" rIns="0" bIns="0" rtlCol="0" anchor="t">
            <a:noAutofit/>
          </a:bodyPr>
          <a:lstStyle/>
          <a:p>
            <a:pPr marL="171450" indent="-171450">
              <a:buFont typeface="Arial"/>
              <a:buChar char="•"/>
            </a:pPr>
            <a:endParaRPr lang="en-BG" sz="1200">
              <a:solidFill>
                <a:schemeClr val="bg1">
                  <a:lumMod val="50000"/>
                </a:schemeClr>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1348159-52F7-B20D-4295-FA256C9B30D4}"/>
              </a:ext>
            </a:extLst>
          </p:cNvPr>
          <p:cNvSpPr>
            <a:spLocks noGrp="1"/>
          </p:cNvSpPr>
          <p:nvPr>
            <p:ph type="title"/>
          </p:nvPr>
        </p:nvSpPr>
        <p:spPr>
          <a:xfrm>
            <a:off x="598648" y="264834"/>
            <a:ext cx="10744575" cy="1098152"/>
          </a:xfrm>
          <a:ln>
            <a:noFill/>
          </a:ln>
        </p:spPr>
        <p:txBody>
          <a:bodyPr/>
          <a:lstStyle/>
          <a:p>
            <a:r>
              <a:rPr lang="en-US" dirty="0"/>
              <a:t>Customer Success Story : Modernizing Legal Practice with ShareFile</a:t>
            </a:r>
            <a:br>
              <a:rPr lang="en-US" dirty="0"/>
            </a:br>
            <a:endParaRPr lang="en-US" sz="3200" dirty="0"/>
          </a:p>
        </p:txBody>
      </p:sp>
      <p:sp>
        <p:nvSpPr>
          <p:cNvPr id="4" name="TextBox 3">
            <a:extLst>
              <a:ext uri="{FF2B5EF4-FFF2-40B4-BE49-F238E27FC236}">
                <a16:creationId xmlns:a16="http://schemas.microsoft.com/office/drawing/2014/main" id="{48722685-3977-CD85-BF7A-8A59A7109FC3}"/>
              </a:ext>
            </a:extLst>
          </p:cNvPr>
          <p:cNvSpPr txBox="1"/>
          <p:nvPr/>
        </p:nvSpPr>
        <p:spPr>
          <a:xfrm>
            <a:off x="936928" y="2426853"/>
            <a:ext cx="2038196" cy="3729397"/>
          </a:xfrm>
          <a:prstGeom prst="rect">
            <a:avLst/>
          </a:prstGeom>
          <a:noFill/>
        </p:spPr>
        <p:txBody>
          <a:bodyPr wrap="square">
            <a:spAutoFit/>
          </a:bodyPr>
          <a:lstStyle/>
          <a:p>
            <a:pPr>
              <a:buNone/>
            </a:pPr>
            <a:r>
              <a:rPr lang="en-US" sz="1100" b="1" dirty="0"/>
              <a:t>ADVOS Legal</a:t>
            </a:r>
            <a:r>
              <a:rPr lang="en-US" sz="1100" dirty="0"/>
              <a:t> is a forward-thinking law firm co-founded by </a:t>
            </a:r>
            <a:r>
              <a:rPr lang="en-US" sz="1100" b="1" dirty="0"/>
              <a:t>Gwen Griggs</a:t>
            </a:r>
            <a:r>
              <a:rPr lang="en-US" sz="1100" dirty="0"/>
              <a:t> and </a:t>
            </a:r>
            <a:r>
              <a:rPr lang="en-US" sz="1100" b="1" dirty="0"/>
              <a:t>Whitney Harper</a:t>
            </a:r>
            <a:r>
              <a:rPr lang="en-US" sz="1100" dirty="0"/>
              <a:t> in 2015. They departed from traditional hourly billing, adopting the </a:t>
            </a:r>
            <a:r>
              <a:rPr lang="en-US" sz="1100" b="1" dirty="0"/>
              <a:t>P3 Method</a:t>
            </a:r>
            <a:r>
              <a:rPr lang="en-US" sz="1100" dirty="0"/>
              <a:t>—a deliverables-based pricing model designed to align client and firm interests. This innovative approach has enabled them to scale profitably while enhancing client value.</a:t>
            </a:r>
          </a:p>
          <a:p>
            <a:pPr>
              <a:buNone/>
            </a:pPr>
            <a:r>
              <a:rPr lang="en-US" sz="1100" dirty="0"/>
              <a:t>In 2020, they launched </a:t>
            </a:r>
            <a:r>
              <a:rPr lang="en-US" sz="1100" b="1" dirty="0"/>
              <a:t>ADVOS Pro</a:t>
            </a:r>
            <a:r>
              <a:rPr lang="en-US" sz="1100" dirty="0"/>
              <a:t>, an advisory firm dedicated to helping other law practices implement the P3 Method and build sustainable, impactful, and profitable practices.</a:t>
            </a:r>
          </a:p>
        </p:txBody>
      </p:sp>
      <p:sp>
        <p:nvSpPr>
          <p:cNvPr id="17" name="TextBox 16">
            <a:extLst>
              <a:ext uri="{FF2B5EF4-FFF2-40B4-BE49-F238E27FC236}">
                <a16:creationId xmlns:a16="http://schemas.microsoft.com/office/drawing/2014/main" id="{F52CA591-AA8B-E609-E94C-372E68725FEE}"/>
              </a:ext>
            </a:extLst>
          </p:cNvPr>
          <p:cNvSpPr txBox="1"/>
          <p:nvPr/>
        </p:nvSpPr>
        <p:spPr>
          <a:xfrm>
            <a:off x="3699507" y="2438553"/>
            <a:ext cx="2148400" cy="34778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dirty="0">
                <a:ln>
                  <a:noFill/>
                </a:ln>
                <a:solidFill>
                  <a:schemeClr val="tx1"/>
                </a:solidFill>
                <a:effectLst/>
              </a:rPr>
              <a:t>Manual Onboarding</a:t>
            </a:r>
            <a:r>
              <a:rPr kumimoji="0" lang="en-US" altLang="en-US" sz="1100" b="0" i="0" u="none" strike="noStrike" cap="none" normalizeH="0" baseline="0" dirty="0">
                <a:ln>
                  <a:noFill/>
                </a:ln>
                <a:solidFill>
                  <a:schemeClr val="tx1"/>
                </a:solidFill>
                <a:effectLst/>
              </a:rPr>
              <a:t>: Client onboarding was time-consuming, involving manual paperwork and administrative tasks.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dirty="0">
                <a:ln>
                  <a:noFill/>
                </a:ln>
                <a:solidFill>
                  <a:schemeClr val="tx1"/>
                </a:solidFill>
                <a:effectLst/>
              </a:rPr>
              <a:t>Paper-Based Processes</a:t>
            </a:r>
            <a:r>
              <a:rPr kumimoji="0" lang="en-US" altLang="en-US" sz="1100" b="0" i="0" u="none" strike="noStrike" cap="none" normalizeH="0" baseline="0" dirty="0">
                <a:ln>
                  <a:noFill/>
                </a:ln>
                <a:solidFill>
                  <a:schemeClr val="tx1"/>
                </a:solidFill>
                <a:effectLst/>
              </a:rPr>
              <a:t>: Handling paper documents for retrieval and signatures incurred shipping costs and administrative overhead.</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dirty="0">
                <a:ln>
                  <a:noFill/>
                </a:ln>
                <a:solidFill>
                  <a:schemeClr val="tx1"/>
                </a:solidFill>
                <a:effectLst/>
              </a:rPr>
              <a:t>File Management</a:t>
            </a:r>
            <a:r>
              <a:rPr kumimoji="0" lang="en-US" altLang="en-US" sz="1100" b="0" i="0" u="none" strike="noStrike" cap="none" normalizeH="0" baseline="0" dirty="0">
                <a:ln>
                  <a:noFill/>
                </a:ln>
                <a:solidFill>
                  <a:schemeClr val="tx1"/>
                </a:solidFill>
                <a:effectLst/>
              </a:rPr>
              <a:t>: Managing and sharing sensitive documents securely was becoming increasingly complex.</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dirty="0">
                <a:ln>
                  <a:noFill/>
                </a:ln>
                <a:solidFill>
                  <a:schemeClr val="tx1"/>
                </a:solidFill>
                <a:effectLst/>
              </a:rPr>
              <a:t>Remote Work</a:t>
            </a:r>
            <a:r>
              <a:rPr kumimoji="0" lang="en-US" altLang="en-US" sz="1100" b="0" i="0" u="none" strike="noStrike" cap="none" normalizeH="0" baseline="0" dirty="0">
                <a:ln>
                  <a:noFill/>
                </a:ln>
                <a:solidFill>
                  <a:schemeClr val="tx1"/>
                </a:solidFill>
                <a:effectLst/>
              </a:rPr>
              <a:t>: Ensuring seamless collaboration among a geographically dispersed team required robust technological solutions.</a:t>
            </a:r>
          </a:p>
        </p:txBody>
      </p:sp>
      <p:sp>
        <p:nvSpPr>
          <p:cNvPr id="27" name="TextBox 26">
            <a:extLst>
              <a:ext uri="{FF2B5EF4-FFF2-40B4-BE49-F238E27FC236}">
                <a16:creationId xmlns:a16="http://schemas.microsoft.com/office/drawing/2014/main" id="{A94BC099-AC81-1DC2-A89D-BB46C377993A}"/>
              </a:ext>
            </a:extLst>
          </p:cNvPr>
          <p:cNvSpPr txBox="1"/>
          <p:nvPr/>
        </p:nvSpPr>
        <p:spPr>
          <a:xfrm>
            <a:off x="6374837" y="2422844"/>
            <a:ext cx="2165626" cy="364715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Automated Client Onboarding</a:t>
            </a:r>
            <a:r>
              <a:rPr kumimoji="0" lang="en-US" altLang="en-US" sz="1100" b="0" i="0" u="none" strike="noStrike" cap="none" normalizeH="0" baseline="0">
                <a:ln>
                  <a:noFill/>
                </a:ln>
                <a:solidFill>
                  <a:schemeClr val="tx1"/>
                </a:solidFill>
                <a:effectLst/>
              </a:rPr>
              <a:t>: Integrated e-signature templates and document workflows reduced manual work, saving over an hour per client.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Secure File Sharing</a:t>
            </a:r>
            <a:r>
              <a:rPr kumimoji="0" lang="en-US" altLang="en-US" sz="1100" b="0" i="0" u="none" strike="noStrike" cap="none" normalizeH="0" baseline="0">
                <a:ln>
                  <a:noFill/>
                </a:ln>
                <a:solidFill>
                  <a:schemeClr val="tx1"/>
                </a:solidFill>
                <a:effectLst/>
              </a:rPr>
              <a:t>: Utilized ShareFile's secure client portals and data rooms to manage and share sensitive documents efficiently.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Remote Collaboration</a:t>
            </a:r>
            <a:r>
              <a:rPr kumimoji="0" lang="en-US" altLang="en-US" sz="1100" b="0" i="0" u="none" strike="noStrike" cap="none" normalizeH="0" baseline="0">
                <a:ln>
                  <a:noFill/>
                </a:ln>
                <a:solidFill>
                  <a:schemeClr val="tx1"/>
                </a:solidFill>
                <a:effectLst/>
              </a:rPr>
              <a:t>: Enabled seamless collaboration among team members, regardless of location, through ShareFile's cloud-based platform.</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Client Engagement</a:t>
            </a:r>
            <a:r>
              <a:rPr kumimoji="0" lang="en-US" altLang="en-US" sz="1100" b="0" i="0" u="none" strike="noStrike" cap="none" normalizeH="0" baseline="0">
                <a:ln>
                  <a:noFill/>
                </a:ln>
                <a:solidFill>
                  <a:schemeClr val="tx1"/>
                </a:solidFill>
                <a:effectLst/>
              </a:rPr>
              <a:t>: Provided clients with online data rooms, enhancing transparency and trust in the firm's services.</a:t>
            </a:r>
          </a:p>
        </p:txBody>
      </p:sp>
      <p:sp>
        <p:nvSpPr>
          <p:cNvPr id="28" name="Rectangle 4">
            <a:extLst>
              <a:ext uri="{FF2B5EF4-FFF2-40B4-BE49-F238E27FC236}">
                <a16:creationId xmlns:a16="http://schemas.microsoft.com/office/drawing/2014/main" id="{595FA010-5642-3AA7-0B44-1CF0D68938FE}"/>
              </a:ext>
            </a:extLst>
          </p:cNvPr>
          <p:cNvSpPr>
            <a:spLocks noChangeArrowheads="1"/>
          </p:cNvSpPr>
          <p:nvPr/>
        </p:nvSpPr>
        <p:spPr bwMode="auto">
          <a:xfrm>
            <a:off x="0" y="-184666"/>
            <a:ext cx="3289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a:ln>
                  <a:noFill/>
                </a:ln>
                <a:solidFill>
                  <a:schemeClr val="tx1"/>
                </a:solidFill>
                <a:effectLst/>
                <a:latin typeface="Arial" panose="020B0604020202020204" pitchFamily="34" charset="0"/>
              </a:rPr>
              <a:t>.</a:t>
            </a:r>
          </a:p>
        </p:txBody>
      </p:sp>
      <p:sp>
        <p:nvSpPr>
          <p:cNvPr id="30" name="TextBox 29">
            <a:extLst>
              <a:ext uri="{FF2B5EF4-FFF2-40B4-BE49-F238E27FC236}">
                <a16:creationId xmlns:a16="http://schemas.microsoft.com/office/drawing/2014/main" id="{116CF58A-99E0-CA83-908D-DFFAF5C1E097}"/>
              </a:ext>
            </a:extLst>
          </p:cNvPr>
          <p:cNvSpPr txBox="1"/>
          <p:nvPr/>
        </p:nvSpPr>
        <p:spPr>
          <a:xfrm>
            <a:off x="9281906" y="2333377"/>
            <a:ext cx="2036250" cy="3985706"/>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Efficiency Gains</a:t>
            </a:r>
            <a:r>
              <a:rPr kumimoji="0" lang="en-US" altLang="en-US" sz="1100" b="0" i="0" u="none" strike="noStrike" cap="none" normalizeH="0" baseline="0">
                <a:ln>
                  <a:noFill/>
                </a:ln>
                <a:solidFill>
                  <a:schemeClr val="tx1"/>
                </a:solidFill>
                <a:effectLst/>
              </a:rPr>
              <a:t>: Automated processes reduced manual tasks, allowing the team to focus on delivering high-quality legal services.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Cost Savings</a:t>
            </a:r>
            <a:r>
              <a:rPr kumimoji="0" lang="en-US" altLang="en-US" sz="1100" b="0" i="0" u="none" strike="noStrike" cap="none" normalizeH="0" baseline="0">
                <a:ln>
                  <a:noFill/>
                </a:ln>
                <a:solidFill>
                  <a:schemeClr val="tx1"/>
                </a:solidFill>
                <a:effectLst/>
              </a:rPr>
              <a:t>: Eliminated shipping costs and administrative overhead associated with paper-based processes.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Enhanced Client Relationships</a:t>
            </a:r>
            <a:r>
              <a:rPr kumimoji="0" lang="en-US" altLang="en-US" sz="1100" b="0" i="0" u="none" strike="noStrike" cap="none" normalizeH="0" baseline="0">
                <a:ln>
                  <a:noFill/>
                </a:ln>
                <a:solidFill>
                  <a:schemeClr val="tx1"/>
                </a:solidFill>
                <a:effectLst/>
              </a:rPr>
              <a:t>: The introduction of online data rooms added value to client interactions, fostering stronger relationships.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Scalable Operations</a:t>
            </a:r>
            <a:r>
              <a:rPr kumimoji="0" lang="en-US" altLang="en-US" sz="1100" b="0" i="0" u="none" strike="noStrike" cap="none" normalizeH="0" baseline="0">
                <a:ln>
                  <a:noFill/>
                </a:ln>
                <a:solidFill>
                  <a:schemeClr val="tx1"/>
                </a:solidFill>
                <a:effectLst/>
              </a:rPr>
              <a:t>: The firm was able to scale its operations effectively, maintaining service quality while expanding its client base</a:t>
            </a:r>
            <a:endParaRPr lang="en-US" sz="1100"/>
          </a:p>
        </p:txBody>
      </p:sp>
    </p:spTree>
    <p:extLst>
      <p:ext uri="{BB962C8B-B14F-4D97-AF65-F5344CB8AC3E}">
        <p14:creationId xmlns:p14="http://schemas.microsoft.com/office/powerpoint/2010/main" val="7733625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25FF0-5AD9-91BB-C75E-BA96F921E40E}"/>
            </a:ext>
          </a:extLst>
        </p:cNvPr>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EC9CA411-BA9C-538D-2953-DC2555744DDC}"/>
              </a:ext>
            </a:extLst>
          </p:cNvPr>
          <p:cNvGraphicFramePr>
            <a:graphicFrameLocks noChangeAspect="1"/>
          </p:cNvGraphicFramePr>
          <p:nvPr>
            <p:custDataLst>
              <p:tags r:id="rId1"/>
            </p:custDataLst>
          </p:nvPr>
        </p:nvGraphicFramePr>
        <p:xfrm>
          <a:off x="3175" y="2480"/>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6" name="Object 5" hidden="1">
                        <a:extLst>
                          <a:ext uri="{FF2B5EF4-FFF2-40B4-BE49-F238E27FC236}">
                            <a16:creationId xmlns:a16="http://schemas.microsoft.com/office/drawing/2014/main" id="{EC9CA411-BA9C-538D-2953-DC2555744DDC}"/>
                          </a:ext>
                        </a:extLst>
                      </p:cNvPr>
                      <p:cNvPicPr/>
                      <p:nvPr/>
                    </p:nvPicPr>
                    <p:blipFill>
                      <a:blip r:embed="rId4"/>
                      <a:stretch>
                        <a:fillRect/>
                      </a:stretch>
                    </p:blipFill>
                    <p:spPr>
                      <a:xfrm>
                        <a:off x="3175" y="2480"/>
                        <a:ext cx="1588" cy="1588"/>
                      </a:xfrm>
                      <a:prstGeom prst="rect">
                        <a:avLst/>
                      </a:prstGeom>
                    </p:spPr>
                  </p:pic>
                </p:oleObj>
              </mc:Fallback>
            </mc:AlternateContent>
          </a:graphicData>
        </a:graphic>
      </p:graphicFrame>
      <p:grpSp>
        <p:nvGrpSpPr>
          <p:cNvPr id="5" name="Group 4">
            <a:extLst>
              <a:ext uri="{FF2B5EF4-FFF2-40B4-BE49-F238E27FC236}">
                <a16:creationId xmlns:a16="http://schemas.microsoft.com/office/drawing/2014/main" id="{7EA8647E-87D0-B59B-063A-25B31FD59D49}"/>
              </a:ext>
            </a:extLst>
          </p:cNvPr>
          <p:cNvGrpSpPr/>
          <p:nvPr/>
        </p:nvGrpSpPr>
        <p:grpSpPr>
          <a:xfrm>
            <a:off x="723712" y="1683115"/>
            <a:ext cx="2412578" cy="4553442"/>
            <a:chOff x="722313" y="1471246"/>
            <a:chExt cx="3459162" cy="4766042"/>
          </a:xfrm>
        </p:grpSpPr>
        <p:sp>
          <p:nvSpPr>
            <p:cNvPr id="7" name="Rounded Rectangle 6">
              <a:extLst>
                <a:ext uri="{FF2B5EF4-FFF2-40B4-BE49-F238E27FC236}">
                  <a16:creationId xmlns:a16="http://schemas.microsoft.com/office/drawing/2014/main" id="{74C993BE-6A33-BD0B-FE0A-64C21CCFE565}"/>
                </a:ext>
              </a:extLst>
            </p:cNvPr>
            <p:cNvSpPr/>
            <p:nvPr/>
          </p:nvSpPr>
          <p:spPr>
            <a:xfrm>
              <a:off x="722313"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BG" sz="2399"/>
                <a:t>ÇÇ</a:t>
              </a:r>
            </a:p>
          </p:txBody>
        </p:sp>
        <p:sp>
          <p:nvSpPr>
            <p:cNvPr id="8" name="TextBox 7">
              <a:extLst>
                <a:ext uri="{FF2B5EF4-FFF2-40B4-BE49-F238E27FC236}">
                  <a16:creationId xmlns:a16="http://schemas.microsoft.com/office/drawing/2014/main" id="{1B0B385C-2390-9FFC-B5D3-6733A18BED01}"/>
                </a:ext>
              </a:extLst>
            </p:cNvPr>
            <p:cNvSpPr txBox="1"/>
            <p:nvPr/>
          </p:nvSpPr>
          <p:spPr>
            <a:xfrm>
              <a:off x="904422" y="1714257"/>
              <a:ext cx="3174597" cy="483195"/>
            </a:xfrm>
            <a:prstGeom prst="rect">
              <a:avLst/>
            </a:prstGeom>
            <a:noFill/>
          </p:spPr>
          <p:txBody>
            <a:bodyPr wrap="square" lIns="91416" tIns="45708" rIns="91416" bIns="45708" anchor="t">
              <a:spAutoFit/>
            </a:bodyPr>
            <a:lstStyle/>
            <a:p>
              <a:pPr algn="ctr"/>
              <a:r>
                <a:rPr lang="en-US" sz="2400" b="1">
                  <a:cs typeface="Arial"/>
                </a:rPr>
                <a:t>Business</a:t>
              </a:r>
            </a:p>
          </p:txBody>
        </p:sp>
        <p:cxnSp>
          <p:nvCxnSpPr>
            <p:cNvPr id="10" name="Straight Connector 9">
              <a:extLst>
                <a:ext uri="{FF2B5EF4-FFF2-40B4-BE49-F238E27FC236}">
                  <a16:creationId xmlns:a16="http://schemas.microsoft.com/office/drawing/2014/main" id="{C46B3C40-53DB-41F2-BAE7-93CF1C45AC35}"/>
                </a:ext>
              </a:extLst>
            </p:cNvPr>
            <p:cNvCxnSpPr/>
            <p:nvPr/>
          </p:nvCxnSpPr>
          <p:spPr>
            <a:xfrm>
              <a:off x="1028023" y="1494384"/>
              <a:ext cx="2818949"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C5293025-355F-9B3D-8E8B-126E9B2C56CC}"/>
              </a:ext>
            </a:extLst>
          </p:cNvPr>
          <p:cNvGrpSpPr/>
          <p:nvPr/>
        </p:nvGrpSpPr>
        <p:grpSpPr>
          <a:xfrm>
            <a:off x="3516774" y="1678444"/>
            <a:ext cx="2414484" cy="4553442"/>
            <a:chOff x="4354579" y="1466574"/>
            <a:chExt cx="3461894" cy="4766042"/>
          </a:xfrm>
        </p:grpSpPr>
        <p:sp>
          <p:nvSpPr>
            <p:cNvPr id="24" name="Rounded Rectangle 23">
              <a:extLst>
                <a:ext uri="{FF2B5EF4-FFF2-40B4-BE49-F238E27FC236}">
                  <a16:creationId xmlns:a16="http://schemas.microsoft.com/office/drawing/2014/main" id="{A5C199AA-1172-F38A-2137-B6D8A8EFC86E}"/>
                </a:ext>
              </a:extLst>
            </p:cNvPr>
            <p:cNvSpPr/>
            <p:nvPr/>
          </p:nvSpPr>
          <p:spPr>
            <a:xfrm>
              <a:off x="4357311" y="1466574"/>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sp>
          <p:nvSpPr>
            <p:cNvPr id="26" name="TextBox 25">
              <a:extLst>
                <a:ext uri="{FF2B5EF4-FFF2-40B4-BE49-F238E27FC236}">
                  <a16:creationId xmlns:a16="http://schemas.microsoft.com/office/drawing/2014/main" id="{64430155-AD0C-8A8D-42C6-D50699B95AF1}"/>
                </a:ext>
              </a:extLst>
            </p:cNvPr>
            <p:cNvSpPr txBox="1"/>
            <p:nvPr/>
          </p:nvSpPr>
          <p:spPr>
            <a:xfrm>
              <a:off x="4354579" y="1718671"/>
              <a:ext cx="3459160" cy="483060"/>
            </a:xfrm>
            <a:prstGeom prst="rect">
              <a:avLst/>
            </a:prstGeom>
            <a:noFill/>
          </p:spPr>
          <p:txBody>
            <a:bodyPr wrap="square" lIns="91416" tIns="45708" rIns="91416" bIns="45708" anchor="t">
              <a:spAutoFit/>
            </a:bodyPr>
            <a:lstStyle/>
            <a:p>
              <a:pPr algn="ctr"/>
              <a:r>
                <a:rPr lang="en-US" sz="2399" b="1">
                  <a:cs typeface="Arial"/>
                </a:rPr>
                <a:t>Challenge</a:t>
              </a:r>
            </a:p>
          </p:txBody>
        </p:sp>
        <p:cxnSp>
          <p:nvCxnSpPr>
            <p:cNvPr id="32" name="Straight Connector 31">
              <a:extLst>
                <a:ext uri="{FF2B5EF4-FFF2-40B4-BE49-F238E27FC236}">
                  <a16:creationId xmlns:a16="http://schemas.microsoft.com/office/drawing/2014/main" id="{4418FBD8-7E70-7C8D-A00B-D2504813F50A}"/>
                </a:ext>
              </a:extLst>
            </p:cNvPr>
            <p:cNvCxnSpPr/>
            <p:nvPr/>
          </p:nvCxnSpPr>
          <p:spPr>
            <a:xfrm>
              <a:off x="4714186" y="1491581"/>
              <a:ext cx="2818949"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B291D1FB-5A12-BECC-E6F2-708F82954D72}"/>
              </a:ext>
            </a:extLst>
          </p:cNvPr>
          <p:cNvGrpSpPr/>
          <p:nvPr/>
        </p:nvGrpSpPr>
        <p:grpSpPr>
          <a:xfrm>
            <a:off x="6256842" y="1637069"/>
            <a:ext cx="2412578" cy="4553442"/>
            <a:chOff x="7968208" y="1471246"/>
            <a:chExt cx="3459162" cy="4766042"/>
          </a:xfrm>
        </p:grpSpPr>
        <p:sp>
          <p:nvSpPr>
            <p:cNvPr id="41" name="Rounded Rectangle 40">
              <a:extLst>
                <a:ext uri="{FF2B5EF4-FFF2-40B4-BE49-F238E27FC236}">
                  <a16:creationId xmlns:a16="http://schemas.microsoft.com/office/drawing/2014/main" id="{5D71D32B-7FFE-9114-7BBE-28A9A08C8BB5}"/>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000"/>
            </a:p>
          </p:txBody>
        </p:sp>
        <p:cxnSp>
          <p:nvCxnSpPr>
            <p:cNvPr id="42" name="Straight Connector 41">
              <a:extLst>
                <a:ext uri="{FF2B5EF4-FFF2-40B4-BE49-F238E27FC236}">
                  <a16:creationId xmlns:a16="http://schemas.microsoft.com/office/drawing/2014/main" id="{3D5FD8C0-11D7-1583-856D-75DB490C5A90}"/>
                </a:ext>
              </a:extLst>
            </p:cNvPr>
            <p:cNvCxnSpPr/>
            <p:nvPr/>
          </p:nvCxnSpPr>
          <p:spPr>
            <a:xfrm>
              <a:off x="8288314" y="1499598"/>
              <a:ext cx="2818949" cy="0"/>
            </a:xfrm>
            <a:prstGeom prst="line">
              <a:avLst/>
            </a:prstGeom>
            <a:ln w="50800">
              <a:solidFill>
                <a:srgbClr val="FBCE0A"/>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F6A6BD75-0434-7941-68C7-FD21F2D53706}"/>
                </a:ext>
              </a:extLst>
            </p:cNvPr>
            <p:cNvSpPr txBox="1"/>
            <p:nvPr/>
          </p:nvSpPr>
          <p:spPr>
            <a:xfrm>
              <a:off x="8008139" y="1714257"/>
              <a:ext cx="3386080" cy="418765"/>
            </a:xfrm>
            <a:prstGeom prst="rect">
              <a:avLst/>
            </a:prstGeom>
            <a:noFill/>
          </p:spPr>
          <p:txBody>
            <a:bodyPr wrap="square" lIns="91416" tIns="45708" rIns="91416" bIns="45708" anchor="t">
              <a:spAutoFit/>
            </a:bodyPr>
            <a:lstStyle/>
            <a:p>
              <a:pPr algn="ctr"/>
              <a:r>
                <a:rPr lang="en-US" sz="2000" b="1">
                  <a:cs typeface="Arial"/>
                </a:rPr>
                <a:t>Solution</a:t>
              </a:r>
            </a:p>
          </p:txBody>
        </p:sp>
      </p:grpSp>
      <p:grpSp>
        <p:nvGrpSpPr>
          <p:cNvPr id="9" name="Group 8">
            <a:extLst>
              <a:ext uri="{FF2B5EF4-FFF2-40B4-BE49-F238E27FC236}">
                <a16:creationId xmlns:a16="http://schemas.microsoft.com/office/drawing/2014/main" id="{47754E39-B60A-0CC0-1AA3-D51455C75ABB}"/>
              </a:ext>
            </a:extLst>
          </p:cNvPr>
          <p:cNvGrpSpPr/>
          <p:nvPr/>
        </p:nvGrpSpPr>
        <p:grpSpPr>
          <a:xfrm>
            <a:off x="9106705" y="1683115"/>
            <a:ext cx="2412578" cy="4553442"/>
            <a:chOff x="7968208" y="1471246"/>
            <a:chExt cx="3459162" cy="4766042"/>
          </a:xfrm>
        </p:grpSpPr>
        <p:sp>
          <p:nvSpPr>
            <p:cNvPr id="11" name="Rounded Rectangle 10">
              <a:extLst>
                <a:ext uri="{FF2B5EF4-FFF2-40B4-BE49-F238E27FC236}">
                  <a16:creationId xmlns:a16="http://schemas.microsoft.com/office/drawing/2014/main" id="{CB99204A-A518-3B3B-CF3E-62E2C365B8C7}"/>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cxnSp>
          <p:nvCxnSpPr>
            <p:cNvPr id="12" name="Straight Connector 11">
              <a:extLst>
                <a:ext uri="{FF2B5EF4-FFF2-40B4-BE49-F238E27FC236}">
                  <a16:creationId xmlns:a16="http://schemas.microsoft.com/office/drawing/2014/main" id="{4EADB095-4BA7-D2BC-2630-B550AB15A5D9}"/>
                </a:ext>
              </a:extLst>
            </p:cNvPr>
            <p:cNvCxnSpPr/>
            <p:nvPr/>
          </p:nvCxnSpPr>
          <p:spPr>
            <a:xfrm>
              <a:off x="8288314" y="1499598"/>
              <a:ext cx="2818949" cy="0"/>
            </a:xfrm>
            <a:prstGeom prst="line">
              <a:avLst/>
            </a:prstGeom>
            <a:ln w="508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FC5D5A7-DD4C-319E-BA13-CB488F3189DF}"/>
                </a:ext>
              </a:extLst>
            </p:cNvPr>
            <p:cNvSpPr txBox="1"/>
            <p:nvPr/>
          </p:nvSpPr>
          <p:spPr>
            <a:xfrm>
              <a:off x="8008139" y="1714257"/>
              <a:ext cx="3386080" cy="483060"/>
            </a:xfrm>
            <a:prstGeom prst="rect">
              <a:avLst/>
            </a:prstGeom>
            <a:noFill/>
          </p:spPr>
          <p:txBody>
            <a:bodyPr wrap="square" lIns="91416" tIns="45708" rIns="91416" bIns="45708" anchor="t">
              <a:spAutoFit/>
            </a:bodyPr>
            <a:lstStyle/>
            <a:p>
              <a:pPr algn="ctr"/>
              <a:r>
                <a:rPr lang="en-US" sz="2399" b="1">
                  <a:cs typeface="Arial"/>
                </a:rPr>
                <a:t>Results</a:t>
              </a:r>
            </a:p>
          </p:txBody>
        </p:sp>
      </p:grpSp>
      <p:sp>
        <p:nvSpPr>
          <p:cNvPr id="21" name="TextBox 20">
            <a:extLst>
              <a:ext uri="{FF2B5EF4-FFF2-40B4-BE49-F238E27FC236}">
                <a16:creationId xmlns:a16="http://schemas.microsoft.com/office/drawing/2014/main" id="{FB12D5E3-EAA3-3F36-CBB8-77FE1403C6CC}"/>
              </a:ext>
            </a:extLst>
          </p:cNvPr>
          <p:cNvSpPr txBox="1"/>
          <p:nvPr/>
        </p:nvSpPr>
        <p:spPr>
          <a:xfrm>
            <a:off x="936929" y="2764701"/>
            <a:ext cx="2038196" cy="3293770"/>
          </a:xfrm>
          <a:prstGeom prst="rect">
            <a:avLst/>
          </a:prstGeom>
        </p:spPr>
        <p:txBody>
          <a:bodyPr vert="horz" wrap="square" lIns="0" tIns="0" rIns="0" bIns="0" rtlCol="0" anchor="t">
            <a:noAutofit/>
          </a:bodyPr>
          <a:lstStyle/>
          <a:p>
            <a:pPr algn="l"/>
            <a:endParaRPr lang="en-US">
              <a:solidFill>
                <a:schemeClr val="bg1">
                  <a:lumMod val="50000"/>
                </a:schemeClr>
              </a:solidFill>
            </a:endParaRPr>
          </a:p>
        </p:txBody>
      </p:sp>
      <p:sp>
        <p:nvSpPr>
          <p:cNvPr id="22" name="TextBox 21">
            <a:extLst>
              <a:ext uri="{FF2B5EF4-FFF2-40B4-BE49-F238E27FC236}">
                <a16:creationId xmlns:a16="http://schemas.microsoft.com/office/drawing/2014/main" id="{EA427BD2-B055-909C-B1AD-2892C324581E}"/>
              </a:ext>
            </a:extLst>
          </p:cNvPr>
          <p:cNvSpPr txBox="1"/>
          <p:nvPr/>
        </p:nvSpPr>
        <p:spPr>
          <a:xfrm>
            <a:off x="3699507" y="2764701"/>
            <a:ext cx="2038196" cy="3293770"/>
          </a:xfrm>
          <a:prstGeom prst="rect">
            <a:avLst/>
          </a:prstGeom>
        </p:spPr>
        <p:txBody>
          <a:bodyPr vert="horz" wrap="square" lIns="0" tIns="0" rIns="0" bIns="0" rtlCol="0" anchor="t">
            <a:noAutofit/>
          </a:bodyPr>
          <a:lstStyle/>
          <a:p>
            <a:pPr marL="171450" indent="-171450">
              <a:buFont typeface="Arial" panose="020B0604020202020204" pitchFamily="34" charset="0"/>
              <a:buChar char="•"/>
            </a:pPr>
            <a:endParaRPr lang="en-US" sz="1200">
              <a:solidFill>
                <a:schemeClr val="bg1">
                  <a:lumMod val="50000"/>
                </a:schemeClr>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2917D36D-F90C-73ED-7C63-5EC93AE26267}"/>
              </a:ext>
            </a:extLst>
          </p:cNvPr>
          <p:cNvSpPr txBox="1"/>
          <p:nvPr/>
        </p:nvSpPr>
        <p:spPr>
          <a:xfrm>
            <a:off x="6502267" y="2764701"/>
            <a:ext cx="2038196" cy="3293770"/>
          </a:xfrm>
          <a:prstGeom prst="rect">
            <a:avLst/>
          </a:prstGeom>
        </p:spPr>
        <p:txBody>
          <a:bodyPr vert="horz" wrap="square" lIns="0" tIns="0" rIns="0" bIns="0" rtlCol="0" anchor="t">
            <a:noAutofit/>
          </a:bodyPr>
          <a:lstStyle/>
          <a:p>
            <a:pPr marL="171450" indent="-171450">
              <a:buFont typeface="Arial" panose="020B0604020202020204" pitchFamily="34" charset="0"/>
              <a:buChar char="•"/>
            </a:pPr>
            <a:endParaRPr lang="en-US" sz="1200">
              <a:solidFill>
                <a:schemeClr val="bg1">
                  <a:lumMod val="50000"/>
                </a:schemeClr>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A51D96A6-5C47-B95B-9A4E-ABA8AB918D79}"/>
              </a:ext>
            </a:extLst>
          </p:cNvPr>
          <p:cNvSpPr txBox="1"/>
          <p:nvPr/>
        </p:nvSpPr>
        <p:spPr>
          <a:xfrm>
            <a:off x="9305027" y="2764701"/>
            <a:ext cx="2038196" cy="3293770"/>
          </a:xfrm>
          <a:prstGeom prst="rect">
            <a:avLst/>
          </a:prstGeom>
        </p:spPr>
        <p:txBody>
          <a:bodyPr vert="horz" wrap="square" lIns="0" tIns="0" rIns="0" bIns="0" rtlCol="0" anchor="t">
            <a:noAutofit/>
          </a:bodyPr>
          <a:lstStyle/>
          <a:p>
            <a:pPr marL="171450" indent="-171450">
              <a:buFont typeface="Arial"/>
              <a:buChar char="•"/>
            </a:pPr>
            <a:endParaRPr lang="en-BG" sz="1200">
              <a:solidFill>
                <a:schemeClr val="bg1">
                  <a:lumMod val="50000"/>
                </a:schemeClr>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7662AC8C-2110-4AD9-2F7E-5A4ECB204B88}"/>
              </a:ext>
            </a:extLst>
          </p:cNvPr>
          <p:cNvSpPr>
            <a:spLocks noGrp="1"/>
          </p:cNvSpPr>
          <p:nvPr>
            <p:ph type="title"/>
          </p:nvPr>
        </p:nvSpPr>
        <p:spPr>
          <a:xfrm>
            <a:off x="299324" y="270423"/>
            <a:ext cx="11630406" cy="1098152"/>
          </a:xfrm>
          <a:ln>
            <a:noFill/>
          </a:ln>
        </p:spPr>
        <p:txBody>
          <a:bodyPr/>
          <a:lstStyle/>
          <a:p>
            <a:r>
              <a:rPr lang="en-US" dirty="0"/>
              <a:t>Customer Success Story : Building a Tech-Forward Firm for the Construction Industry</a:t>
            </a:r>
            <a:br>
              <a:rPr lang="en-US" dirty="0"/>
            </a:br>
            <a:endParaRPr lang="en-US" sz="3200" dirty="0"/>
          </a:p>
        </p:txBody>
      </p:sp>
      <p:sp>
        <p:nvSpPr>
          <p:cNvPr id="2" name="TextBox 1">
            <a:extLst>
              <a:ext uri="{FF2B5EF4-FFF2-40B4-BE49-F238E27FC236}">
                <a16:creationId xmlns:a16="http://schemas.microsoft.com/office/drawing/2014/main" id="{75C6F073-2CFF-672C-D9B7-9C9F03E18116}"/>
              </a:ext>
            </a:extLst>
          </p:cNvPr>
          <p:cNvSpPr txBox="1"/>
          <p:nvPr/>
        </p:nvSpPr>
        <p:spPr>
          <a:xfrm>
            <a:off x="9526772" y="2477386"/>
            <a:ext cx="1637414" cy="3581085"/>
          </a:xfrm>
          <a:prstGeom prst="rect">
            <a:avLst/>
          </a:prstGeom>
        </p:spPr>
        <p:txBody>
          <a:bodyPr vert="horz" wrap="square" lIns="0" tIns="0" rIns="0" bIns="0" rtlCol="0">
            <a:noAutofit/>
          </a:bodyPr>
          <a:lstStyle/>
          <a:p>
            <a:pPr algn="l">
              <a:lnSpc>
                <a:spcPts val="2700"/>
              </a:lnSpc>
            </a:pPr>
            <a:endParaRPr lang="en-US" sz="2400"/>
          </a:p>
        </p:txBody>
      </p:sp>
      <p:sp>
        <p:nvSpPr>
          <p:cNvPr id="15" name="TextBox 14">
            <a:extLst>
              <a:ext uri="{FF2B5EF4-FFF2-40B4-BE49-F238E27FC236}">
                <a16:creationId xmlns:a16="http://schemas.microsoft.com/office/drawing/2014/main" id="{8F5B82BC-8DC5-3872-1F7F-AE283AE40B00}"/>
              </a:ext>
            </a:extLst>
          </p:cNvPr>
          <p:cNvSpPr txBox="1"/>
          <p:nvPr/>
        </p:nvSpPr>
        <p:spPr>
          <a:xfrm>
            <a:off x="9305028" y="2376797"/>
            <a:ext cx="2163260" cy="3107967"/>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0" i="0" u="none" strike="noStrike" cap="none" normalizeH="0" baseline="0">
                <a:ln>
                  <a:noFill/>
                </a:ln>
                <a:solidFill>
                  <a:schemeClr val="tx1"/>
                </a:solidFill>
                <a:effectLst/>
              </a:rPr>
              <a:t> </a:t>
            </a:r>
            <a:r>
              <a:rPr kumimoji="0" lang="en-US" altLang="en-US" sz="1100" b="1" i="0" u="none" strike="noStrike" cap="none" normalizeH="0" baseline="0">
                <a:ln>
                  <a:noFill/>
                </a:ln>
                <a:solidFill>
                  <a:schemeClr val="tx1"/>
                </a:solidFill>
                <a:effectLst/>
              </a:rPr>
              <a:t>50% faster client onboarding</a:t>
            </a:r>
            <a:endParaRPr kumimoji="0" lang="en-US" altLang="en-US" sz="1100" b="0" i="0" u="none" strike="noStrike" cap="none" normalizeH="0" baseline="0">
              <a:ln>
                <a:noFill/>
              </a:ln>
              <a:solidFill>
                <a:schemeClr val="tx1"/>
              </a:solidFill>
              <a:effectLst/>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Fewer errors during document collection</a:t>
            </a:r>
            <a:endParaRPr kumimoji="0" lang="en-US" altLang="en-US" sz="1100" b="0" i="0" u="none" strike="noStrike" cap="none" normalizeH="0" baseline="0">
              <a:ln>
                <a:noFill/>
              </a:ln>
              <a:solidFill>
                <a:schemeClr val="tx1"/>
              </a:solidFill>
              <a:effectLst/>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Enhanced client trust and transparency</a:t>
            </a:r>
            <a:r>
              <a:rPr kumimoji="0" lang="en-US" altLang="en-US" sz="1100" b="0" i="0" u="none" strike="noStrike" cap="none" normalizeH="0" baseline="0">
                <a:ln>
                  <a:noFill/>
                </a:ln>
                <a:solidFill>
                  <a:schemeClr val="tx1"/>
                </a:solidFill>
                <a:effectLst/>
              </a:rPr>
              <a:t> via the portal</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0" i="0" u="none" strike="noStrike" cap="none" normalizeH="0" baseline="0">
                <a:ln>
                  <a:noFill/>
                </a:ln>
                <a:solidFill>
                  <a:schemeClr val="tx1"/>
                </a:solidFill>
                <a:effectLst/>
              </a:rPr>
              <a:t> </a:t>
            </a:r>
            <a:r>
              <a:rPr kumimoji="0" lang="en-US" altLang="en-US" sz="1100" b="1" i="0" u="none" strike="noStrike" cap="none" normalizeH="0" baseline="0">
                <a:ln>
                  <a:noFill/>
                </a:ln>
                <a:solidFill>
                  <a:schemeClr val="tx1"/>
                </a:solidFill>
                <a:effectLst/>
              </a:rPr>
              <a:t>Significant cost savings</a:t>
            </a:r>
            <a:r>
              <a:rPr kumimoji="0" lang="en-US" altLang="en-US" sz="1100" b="0" i="0" u="none" strike="noStrike" cap="none" normalizeH="0" baseline="0">
                <a:ln>
                  <a:noFill/>
                </a:ln>
                <a:solidFill>
                  <a:schemeClr val="tx1"/>
                </a:solidFill>
                <a:effectLst/>
              </a:rPr>
              <a:t> by consolidating e-signature tools</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0" i="0" u="none" strike="noStrike" cap="none" normalizeH="0" baseline="0">
                <a:ln>
                  <a:noFill/>
                </a:ln>
                <a:solidFill>
                  <a:schemeClr val="tx1"/>
                </a:solidFill>
                <a:effectLst/>
              </a:rPr>
              <a:t> </a:t>
            </a:r>
            <a:r>
              <a:rPr kumimoji="0" lang="en-US" altLang="en-US" sz="1100" b="1" i="0" u="none" strike="noStrike" cap="none" normalizeH="0" baseline="0">
                <a:ln>
                  <a:noFill/>
                </a:ln>
                <a:solidFill>
                  <a:schemeClr val="tx1"/>
                </a:solidFill>
                <a:effectLst/>
              </a:rPr>
              <a:t>Improved efficiency</a:t>
            </a:r>
            <a:r>
              <a:rPr kumimoji="0" lang="en-US" altLang="en-US" sz="1100" b="0" i="0" u="none" strike="noStrike" cap="none" normalizeH="0" baseline="0">
                <a:ln>
                  <a:noFill/>
                </a:ln>
                <a:solidFill>
                  <a:schemeClr val="tx1"/>
                </a:solidFill>
                <a:effectLst/>
              </a:rPr>
              <a:t> across internal and external workflows</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AI-driven productivity</a:t>
            </a:r>
            <a:r>
              <a:rPr kumimoji="0" lang="en-US" altLang="en-US" sz="1100" b="0" i="0" u="none" strike="noStrike" cap="none" normalizeH="0" baseline="0">
                <a:ln>
                  <a:noFill/>
                </a:ln>
                <a:solidFill>
                  <a:schemeClr val="tx1"/>
                </a:solidFill>
                <a:effectLst/>
              </a:rPr>
              <a:t> for faster, smarter operations</a:t>
            </a:r>
          </a:p>
        </p:txBody>
      </p:sp>
      <p:sp>
        <p:nvSpPr>
          <p:cNvPr id="19" name="TextBox 18">
            <a:extLst>
              <a:ext uri="{FF2B5EF4-FFF2-40B4-BE49-F238E27FC236}">
                <a16:creationId xmlns:a16="http://schemas.microsoft.com/office/drawing/2014/main" id="{A980649F-B8BB-157A-2D27-7C8674DB28F0}"/>
              </a:ext>
            </a:extLst>
          </p:cNvPr>
          <p:cNvSpPr txBox="1"/>
          <p:nvPr/>
        </p:nvSpPr>
        <p:spPr>
          <a:xfrm>
            <a:off x="6309835" y="2310921"/>
            <a:ext cx="2336464" cy="3361882"/>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Secure client portal</a:t>
            </a:r>
            <a:r>
              <a:rPr kumimoji="0" lang="en-US" altLang="en-US" sz="1100" b="0" i="0" u="none" strike="noStrike" cap="none" normalizeH="0" baseline="0">
                <a:ln>
                  <a:noFill/>
                </a:ln>
                <a:solidFill>
                  <a:schemeClr val="tx1"/>
                </a:solidFill>
                <a:effectLst/>
              </a:rPr>
              <a:t> → Clients access only their files with granular permissions</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ShareFile desktop app</a:t>
            </a:r>
            <a:r>
              <a:rPr kumimoji="0" lang="en-US" altLang="en-US" sz="1100" b="0" i="0" u="none" strike="noStrike" cap="none" normalizeH="0" baseline="0">
                <a:ln>
                  <a:noFill/>
                </a:ln>
                <a:solidFill>
                  <a:schemeClr val="tx1"/>
                </a:solidFill>
                <a:effectLst/>
              </a:rPr>
              <a:t> → Seamless file movement between tax software, browsers, and folders</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E-signature</a:t>
            </a:r>
            <a:r>
              <a:rPr kumimoji="0" lang="en-US" altLang="en-US" sz="1100" b="0" i="0" u="none" strike="noStrike" cap="none" normalizeH="0" baseline="0">
                <a:ln>
                  <a:noFill/>
                </a:ln>
                <a:solidFill>
                  <a:schemeClr val="tx1"/>
                </a:solidFill>
                <a:effectLst/>
              </a:rPr>
              <a:t> → Clients sign from anywhere, automatically stored in the right folder</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rPr>
              <a:t>AI tools</a:t>
            </a:r>
            <a:r>
              <a:rPr kumimoji="0" lang="en-US" altLang="en-US" sz="1100" b="0" i="0" u="none" strike="noStrike" cap="none" normalizeH="0" baseline="0">
                <a:ln>
                  <a:noFill/>
                </a:ln>
                <a:solidFill>
                  <a:schemeClr val="tx1"/>
                </a:solidFill>
                <a:effectLst/>
              </a:rPr>
              <a:t> → ShareFile AI assistant for document summarization, data extraction, and translations</a:t>
            </a:r>
          </a:p>
        </p:txBody>
      </p:sp>
      <p:sp>
        <p:nvSpPr>
          <p:cNvPr id="27" name="TextBox 26">
            <a:extLst>
              <a:ext uri="{FF2B5EF4-FFF2-40B4-BE49-F238E27FC236}">
                <a16:creationId xmlns:a16="http://schemas.microsoft.com/office/drawing/2014/main" id="{BD2A7C46-9279-F1B7-0306-B1DF7CA7023A}"/>
              </a:ext>
            </a:extLst>
          </p:cNvPr>
          <p:cNvSpPr txBox="1"/>
          <p:nvPr/>
        </p:nvSpPr>
        <p:spPr>
          <a:xfrm>
            <a:off x="3651541" y="2376798"/>
            <a:ext cx="2038196" cy="3869714"/>
          </a:xfrm>
          <a:prstGeom prst="rect">
            <a:avLst/>
          </a:prstGeom>
          <a:noFill/>
        </p:spPr>
        <p:txBody>
          <a:bodyPr wrap="square">
            <a:spAutoFit/>
          </a:bodyPr>
          <a:lstStyle/>
          <a:p>
            <a:pPr>
              <a:lnSpc>
                <a:spcPct val="150000"/>
              </a:lnSpc>
              <a:buNone/>
            </a:pPr>
            <a:r>
              <a:rPr lang="en-US" sz="1100"/>
              <a:t>Construction accounting involves </a:t>
            </a:r>
            <a:r>
              <a:rPr lang="en-US" sz="1100" b="1"/>
              <a:t>complex workflows, regulatory filings, and multiple client approvals</a:t>
            </a:r>
            <a:r>
              <a:rPr lang="en-US" sz="1100"/>
              <a:t>.</a:t>
            </a:r>
            <a:br>
              <a:rPr lang="en-US" sz="1100"/>
            </a:br>
            <a:r>
              <a:rPr lang="en-US" sz="1100"/>
              <a:t>Faisal faced:</a:t>
            </a:r>
          </a:p>
          <a:p>
            <a:pPr>
              <a:lnSpc>
                <a:spcPct val="150000"/>
              </a:lnSpc>
              <a:buFont typeface="Arial" panose="020B0604020202020204" pitchFamily="34" charset="0"/>
              <a:buChar char="•"/>
            </a:pPr>
            <a:r>
              <a:rPr lang="en-US" sz="1100"/>
              <a:t>Lengthy client onboarding processes</a:t>
            </a:r>
          </a:p>
          <a:p>
            <a:pPr>
              <a:lnSpc>
                <a:spcPct val="150000"/>
              </a:lnSpc>
              <a:buFont typeface="Arial" panose="020B0604020202020204" pitchFamily="34" charset="0"/>
              <a:buChar char="•"/>
            </a:pPr>
            <a:r>
              <a:rPr lang="en-US" sz="1100"/>
              <a:t>Errors during document collection and approvals</a:t>
            </a:r>
          </a:p>
          <a:p>
            <a:pPr>
              <a:lnSpc>
                <a:spcPct val="150000"/>
              </a:lnSpc>
              <a:buFont typeface="Arial" panose="020B0604020202020204" pitchFamily="34" charset="0"/>
              <a:buChar char="•"/>
            </a:pPr>
            <a:r>
              <a:rPr lang="en-US" sz="1100"/>
              <a:t>Difficulty providing a secure, transparent experience for clients</a:t>
            </a:r>
          </a:p>
          <a:p>
            <a:pPr>
              <a:lnSpc>
                <a:spcPct val="150000"/>
              </a:lnSpc>
              <a:buFont typeface="Arial" panose="020B0604020202020204" pitchFamily="34" charset="0"/>
              <a:buChar char="•"/>
            </a:pPr>
            <a:r>
              <a:rPr lang="en-US" sz="1100"/>
              <a:t>Managing e-signatures and file storage efficiently</a:t>
            </a:r>
          </a:p>
        </p:txBody>
      </p:sp>
      <p:sp>
        <p:nvSpPr>
          <p:cNvPr id="29" name="TextBox 28">
            <a:extLst>
              <a:ext uri="{FF2B5EF4-FFF2-40B4-BE49-F238E27FC236}">
                <a16:creationId xmlns:a16="http://schemas.microsoft.com/office/drawing/2014/main" id="{72EB80F2-5A85-A333-C1EC-047044C16D43}"/>
              </a:ext>
            </a:extLst>
          </p:cNvPr>
          <p:cNvSpPr txBox="1"/>
          <p:nvPr/>
        </p:nvSpPr>
        <p:spPr>
          <a:xfrm>
            <a:off x="865380" y="2350638"/>
            <a:ext cx="2214109" cy="3816429"/>
          </a:xfrm>
          <a:prstGeom prst="rect">
            <a:avLst/>
          </a:prstGeom>
          <a:noFill/>
        </p:spPr>
        <p:txBody>
          <a:bodyPr wrap="square">
            <a:spAutoFit/>
          </a:bodyPr>
          <a:lstStyle/>
          <a:p>
            <a:pPr>
              <a:buNone/>
            </a:pPr>
            <a:r>
              <a:rPr lang="en-US" sz="1100" dirty="0"/>
              <a:t>Numerical CPA is a modern accounting firm specializing in the construction and real estate sectors. With over a decade of experience managing projects ranging from $1 million to $700 million, Faisal has a proven track record in financial leadership and strategic collaboration.</a:t>
            </a:r>
          </a:p>
          <a:p>
            <a:pPr>
              <a:buNone/>
            </a:pPr>
            <a:r>
              <a:rPr lang="en-US" sz="1100" dirty="0"/>
              <a:t>At Numerical CPA, we leverage cutting-edge technology to streamline accounting processes, ensuring efficiency and accuracy. Our team of dedicated professionals is committed to delivering tailored solutions that meet the unique needs of our clients, empowering them to make informed financial decisions and drive business growth.</a:t>
            </a:r>
          </a:p>
        </p:txBody>
      </p:sp>
    </p:spTree>
    <p:extLst>
      <p:ext uri="{BB962C8B-B14F-4D97-AF65-F5344CB8AC3E}">
        <p14:creationId xmlns:p14="http://schemas.microsoft.com/office/powerpoint/2010/main" val="4075456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2D508-934A-450C-8F39-AE0099490DB0}"/>
            </a:ext>
          </a:extLst>
        </p:cNvPr>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710E3B04-5FB3-6952-AF8F-F9BB291BC5C9}"/>
              </a:ext>
            </a:extLst>
          </p:cNvPr>
          <p:cNvGraphicFramePr>
            <a:graphicFrameLocks noChangeAspect="1"/>
          </p:cNvGraphicFramePr>
          <p:nvPr>
            <p:custDataLst>
              <p:tags r:id="rId1"/>
            </p:custDataLst>
          </p:nvPr>
        </p:nvGraphicFramePr>
        <p:xfrm>
          <a:off x="3175" y="2480"/>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6" name="Object 5" hidden="1">
                        <a:extLst>
                          <a:ext uri="{FF2B5EF4-FFF2-40B4-BE49-F238E27FC236}">
                            <a16:creationId xmlns:a16="http://schemas.microsoft.com/office/drawing/2014/main" id="{710E3B04-5FB3-6952-AF8F-F9BB291BC5C9}"/>
                          </a:ext>
                        </a:extLst>
                      </p:cNvPr>
                      <p:cNvPicPr/>
                      <p:nvPr/>
                    </p:nvPicPr>
                    <p:blipFill>
                      <a:blip r:embed="rId4"/>
                      <a:stretch>
                        <a:fillRect/>
                      </a:stretch>
                    </p:blipFill>
                    <p:spPr>
                      <a:xfrm>
                        <a:off x="3175" y="2480"/>
                        <a:ext cx="1588" cy="1588"/>
                      </a:xfrm>
                      <a:prstGeom prst="rect">
                        <a:avLst/>
                      </a:prstGeom>
                    </p:spPr>
                  </p:pic>
                </p:oleObj>
              </mc:Fallback>
            </mc:AlternateContent>
          </a:graphicData>
        </a:graphic>
      </p:graphicFrame>
      <p:grpSp>
        <p:nvGrpSpPr>
          <p:cNvPr id="5" name="Group 4">
            <a:extLst>
              <a:ext uri="{FF2B5EF4-FFF2-40B4-BE49-F238E27FC236}">
                <a16:creationId xmlns:a16="http://schemas.microsoft.com/office/drawing/2014/main" id="{CD718355-DF77-6A12-66B5-10447B357E6C}"/>
              </a:ext>
            </a:extLst>
          </p:cNvPr>
          <p:cNvGrpSpPr/>
          <p:nvPr/>
        </p:nvGrpSpPr>
        <p:grpSpPr>
          <a:xfrm>
            <a:off x="723712" y="1683115"/>
            <a:ext cx="2412578" cy="4553442"/>
            <a:chOff x="722313" y="1471246"/>
            <a:chExt cx="3459162" cy="4766042"/>
          </a:xfrm>
        </p:grpSpPr>
        <p:sp>
          <p:nvSpPr>
            <p:cNvPr id="7" name="Rounded Rectangle 6">
              <a:extLst>
                <a:ext uri="{FF2B5EF4-FFF2-40B4-BE49-F238E27FC236}">
                  <a16:creationId xmlns:a16="http://schemas.microsoft.com/office/drawing/2014/main" id="{D7FDC68A-9F00-2913-2A34-5638EAF1C840}"/>
                </a:ext>
              </a:extLst>
            </p:cNvPr>
            <p:cNvSpPr/>
            <p:nvPr/>
          </p:nvSpPr>
          <p:spPr>
            <a:xfrm>
              <a:off x="722313"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BG" sz="2399"/>
                <a:t>ÇÇ</a:t>
              </a:r>
            </a:p>
          </p:txBody>
        </p:sp>
        <p:sp>
          <p:nvSpPr>
            <p:cNvPr id="8" name="TextBox 7">
              <a:extLst>
                <a:ext uri="{FF2B5EF4-FFF2-40B4-BE49-F238E27FC236}">
                  <a16:creationId xmlns:a16="http://schemas.microsoft.com/office/drawing/2014/main" id="{1847572C-38C7-88B5-4AE6-760F42F9E9BC}"/>
                </a:ext>
              </a:extLst>
            </p:cNvPr>
            <p:cNvSpPr txBox="1"/>
            <p:nvPr/>
          </p:nvSpPr>
          <p:spPr>
            <a:xfrm>
              <a:off x="904422" y="1714257"/>
              <a:ext cx="3174597" cy="483195"/>
            </a:xfrm>
            <a:prstGeom prst="rect">
              <a:avLst/>
            </a:prstGeom>
            <a:noFill/>
          </p:spPr>
          <p:txBody>
            <a:bodyPr wrap="square" lIns="91416" tIns="45708" rIns="91416" bIns="45708" anchor="t">
              <a:spAutoFit/>
            </a:bodyPr>
            <a:lstStyle/>
            <a:p>
              <a:pPr algn="ctr"/>
              <a:r>
                <a:rPr lang="en-US" sz="2400" b="1">
                  <a:cs typeface="Arial"/>
                </a:rPr>
                <a:t>Business</a:t>
              </a:r>
            </a:p>
          </p:txBody>
        </p:sp>
        <p:cxnSp>
          <p:nvCxnSpPr>
            <p:cNvPr id="10" name="Straight Connector 9">
              <a:extLst>
                <a:ext uri="{FF2B5EF4-FFF2-40B4-BE49-F238E27FC236}">
                  <a16:creationId xmlns:a16="http://schemas.microsoft.com/office/drawing/2014/main" id="{DE040C79-523D-8D16-24A9-189283E3033C}"/>
                </a:ext>
              </a:extLst>
            </p:cNvPr>
            <p:cNvCxnSpPr/>
            <p:nvPr/>
          </p:nvCxnSpPr>
          <p:spPr>
            <a:xfrm>
              <a:off x="1028023" y="1494384"/>
              <a:ext cx="2818949"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24D1C897-743D-8C35-7473-C48BE674ED2F}"/>
              </a:ext>
            </a:extLst>
          </p:cNvPr>
          <p:cNvGrpSpPr/>
          <p:nvPr/>
        </p:nvGrpSpPr>
        <p:grpSpPr>
          <a:xfrm>
            <a:off x="3516774" y="1678444"/>
            <a:ext cx="2414484" cy="4553442"/>
            <a:chOff x="4354579" y="1466574"/>
            <a:chExt cx="3461894" cy="4766042"/>
          </a:xfrm>
        </p:grpSpPr>
        <p:sp>
          <p:nvSpPr>
            <p:cNvPr id="24" name="Rounded Rectangle 23">
              <a:extLst>
                <a:ext uri="{FF2B5EF4-FFF2-40B4-BE49-F238E27FC236}">
                  <a16:creationId xmlns:a16="http://schemas.microsoft.com/office/drawing/2014/main" id="{54D10AD7-469D-3BBD-2BF9-6A3E44CD2F43}"/>
                </a:ext>
              </a:extLst>
            </p:cNvPr>
            <p:cNvSpPr/>
            <p:nvPr/>
          </p:nvSpPr>
          <p:spPr>
            <a:xfrm>
              <a:off x="4357311" y="1466574"/>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sp>
          <p:nvSpPr>
            <p:cNvPr id="26" name="TextBox 25">
              <a:extLst>
                <a:ext uri="{FF2B5EF4-FFF2-40B4-BE49-F238E27FC236}">
                  <a16:creationId xmlns:a16="http://schemas.microsoft.com/office/drawing/2014/main" id="{08CF1BA6-A8A4-6A36-A5D8-9C87FA5EDD22}"/>
                </a:ext>
              </a:extLst>
            </p:cNvPr>
            <p:cNvSpPr txBox="1"/>
            <p:nvPr/>
          </p:nvSpPr>
          <p:spPr>
            <a:xfrm>
              <a:off x="4354579" y="1718671"/>
              <a:ext cx="3459160" cy="483060"/>
            </a:xfrm>
            <a:prstGeom prst="rect">
              <a:avLst/>
            </a:prstGeom>
            <a:noFill/>
          </p:spPr>
          <p:txBody>
            <a:bodyPr wrap="square" lIns="91416" tIns="45708" rIns="91416" bIns="45708" anchor="t">
              <a:spAutoFit/>
            </a:bodyPr>
            <a:lstStyle/>
            <a:p>
              <a:pPr algn="ctr"/>
              <a:r>
                <a:rPr lang="en-US" sz="2399" b="1">
                  <a:cs typeface="Arial"/>
                </a:rPr>
                <a:t>Challenge</a:t>
              </a:r>
            </a:p>
          </p:txBody>
        </p:sp>
        <p:cxnSp>
          <p:nvCxnSpPr>
            <p:cNvPr id="32" name="Straight Connector 31">
              <a:extLst>
                <a:ext uri="{FF2B5EF4-FFF2-40B4-BE49-F238E27FC236}">
                  <a16:creationId xmlns:a16="http://schemas.microsoft.com/office/drawing/2014/main" id="{12940182-3C6E-1830-D33B-414DAC9D8F7F}"/>
                </a:ext>
              </a:extLst>
            </p:cNvPr>
            <p:cNvCxnSpPr/>
            <p:nvPr/>
          </p:nvCxnSpPr>
          <p:spPr>
            <a:xfrm>
              <a:off x="4714186" y="1491581"/>
              <a:ext cx="2818949"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90EBA309-3749-2361-7E3A-6057237D9257}"/>
              </a:ext>
            </a:extLst>
          </p:cNvPr>
          <p:cNvGrpSpPr/>
          <p:nvPr/>
        </p:nvGrpSpPr>
        <p:grpSpPr>
          <a:xfrm>
            <a:off x="6313644" y="1683115"/>
            <a:ext cx="2412578" cy="4553442"/>
            <a:chOff x="7968208" y="1471246"/>
            <a:chExt cx="3459162" cy="4766042"/>
          </a:xfrm>
        </p:grpSpPr>
        <p:sp>
          <p:nvSpPr>
            <p:cNvPr id="41" name="Rounded Rectangle 40">
              <a:extLst>
                <a:ext uri="{FF2B5EF4-FFF2-40B4-BE49-F238E27FC236}">
                  <a16:creationId xmlns:a16="http://schemas.microsoft.com/office/drawing/2014/main" id="{3EDA8EA9-3E85-0E67-6976-5B1F86A4A02E}"/>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cxnSp>
          <p:nvCxnSpPr>
            <p:cNvPr id="42" name="Straight Connector 41">
              <a:extLst>
                <a:ext uri="{FF2B5EF4-FFF2-40B4-BE49-F238E27FC236}">
                  <a16:creationId xmlns:a16="http://schemas.microsoft.com/office/drawing/2014/main" id="{C6B0B0CE-4A8E-35D6-BF40-875CC160EF90}"/>
                </a:ext>
              </a:extLst>
            </p:cNvPr>
            <p:cNvCxnSpPr/>
            <p:nvPr/>
          </p:nvCxnSpPr>
          <p:spPr>
            <a:xfrm>
              <a:off x="8288314" y="1499598"/>
              <a:ext cx="2818949" cy="0"/>
            </a:xfrm>
            <a:prstGeom prst="line">
              <a:avLst/>
            </a:prstGeom>
            <a:ln w="50800">
              <a:solidFill>
                <a:srgbClr val="FBCE0A"/>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D396BE73-850E-AF6D-410A-6C38E279D17F}"/>
                </a:ext>
              </a:extLst>
            </p:cNvPr>
            <p:cNvSpPr txBox="1"/>
            <p:nvPr/>
          </p:nvSpPr>
          <p:spPr>
            <a:xfrm>
              <a:off x="8008139" y="1714257"/>
              <a:ext cx="3386080" cy="483060"/>
            </a:xfrm>
            <a:prstGeom prst="rect">
              <a:avLst/>
            </a:prstGeom>
            <a:noFill/>
          </p:spPr>
          <p:txBody>
            <a:bodyPr wrap="square" lIns="91416" tIns="45708" rIns="91416" bIns="45708" anchor="t">
              <a:spAutoFit/>
            </a:bodyPr>
            <a:lstStyle/>
            <a:p>
              <a:pPr algn="ctr"/>
              <a:r>
                <a:rPr lang="en-US" sz="2399" b="1" dirty="0">
                  <a:cs typeface="Arial"/>
                </a:rPr>
                <a:t>Solution</a:t>
              </a:r>
            </a:p>
          </p:txBody>
        </p:sp>
      </p:grpSp>
      <p:grpSp>
        <p:nvGrpSpPr>
          <p:cNvPr id="9" name="Group 8">
            <a:extLst>
              <a:ext uri="{FF2B5EF4-FFF2-40B4-BE49-F238E27FC236}">
                <a16:creationId xmlns:a16="http://schemas.microsoft.com/office/drawing/2014/main" id="{05146EDF-B21C-3BEE-7AA7-48920BBF655C}"/>
              </a:ext>
            </a:extLst>
          </p:cNvPr>
          <p:cNvGrpSpPr/>
          <p:nvPr/>
        </p:nvGrpSpPr>
        <p:grpSpPr>
          <a:xfrm>
            <a:off x="9106705" y="1683115"/>
            <a:ext cx="2412578" cy="4553442"/>
            <a:chOff x="7968208" y="1471246"/>
            <a:chExt cx="3459162" cy="4766042"/>
          </a:xfrm>
        </p:grpSpPr>
        <p:sp>
          <p:nvSpPr>
            <p:cNvPr id="11" name="Rounded Rectangle 10">
              <a:extLst>
                <a:ext uri="{FF2B5EF4-FFF2-40B4-BE49-F238E27FC236}">
                  <a16:creationId xmlns:a16="http://schemas.microsoft.com/office/drawing/2014/main" id="{87060058-E50D-E346-EB2B-05E8F8BF549F}"/>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cxnSp>
          <p:nvCxnSpPr>
            <p:cNvPr id="12" name="Straight Connector 11">
              <a:extLst>
                <a:ext uri="{FF2B5EF4-FFF2-40B4-BE49-F238E27FC236}">
                  <a16:creationId xmlns:a16="http://schemas.microsoft.com/office/drawing/2014/main" id="{E1ABCC36-5941-74EC-A26D-A14FF3DA4563}"/>
                </a:ext>
              </a:extLst>
            </p:cNvPr>
            <p:cNvCxnSpPr/>
            <p:nvPr/>
          </p:nvCxnSpPr>
          <p:spPr>
            <a:xfrm>
              <a:off x="8288314" y="1499598"/>
              <a:ext cx="2818949" cy="0"/>
            </a:xfrm>
            <a:prstGeom prst="line">
              <a:avLst/>
            </a:prstGeom>
            <a:ln w="508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E45E9C8-4B71-46C2-0CEC-3065590FE85C}"/>
                </a:ext>
              </a:extLst>
            </p:cNvPr>
            <p:cNvSpPr txBox="1"/>
            <p:nvPr/>
          </p:nvSpPr>
          <p:spPr>
            <a:xfrm>
              <a:off x="8008139" y="1714257"/>
              <a:ext cx="3386080" cy="483060"/>
            </a:xfrm>
            <a:prstGeom prst="rect">
              <a:avLst/>
            </a:prstGeom>
            <a:noFill/>
          </p:spPr>
          <p:txBody>
            <a:bodyPr wrap="square" lIns="91416" tIns="45708" rIns="91416" bIns="45708" anchor="t">
              <a:spAutoFit/>
            </a:bodyPr>
            <a:lstStyle/>
            <a:p>
              <a:pPr algn="ctr"/>
              <a:r>
                <a:rPr lang="en-US" sz="2399" b="1">
                  <a:cs typeface="Arial"/>
                </a:rPr>
                <a:t>Results</a:t>
              </a:r>
            </a:p>
          </p:txBody>
        </p:sp>
      </p:grpSp>
      <p:sp>
        <p:nvSpPr>
          <p:cNvPr id="21" name="TextBox 20">
            <a:extLst>
              <a:ext uri="{FF2B5EF4-FFF2-40B4-BE49-F238E27FC236}">
                <a16:creationId xmlns:a16="http://schemas.microsoft.com/office/drawing/2014/main" id="{AFB434AF-5784-3125-904D-3A4E8D54A07C}"/>
              </a:ext>
            </a:extLst>
          </p:cNvPr>
          <p:cNvSpPr txBox="1"/>
          <p:nvPr/>
        </p:nvSpPr>
        <p:spPr>
          <a:xfrm>
            <a:off x="936929" y="2764701"/>
            <a:ext cx="2038196" cy="3293770"/>
          </a:xfrm>
          <a:prstGeom prst="rect">
            <a:avLst/>
          </a:prstGeom>
        </p:spPr>
        <p:txBody>
          <a:bodyPr vert="horz" wrap="square" lIns="0" tIns="0" rIns="0" bIns="0" rtlCol="0" anchor="t">
            <a:noAutofit/>
          </a:bodyPr>
          <a:lstStyle/>
          <a:p>
            <a:pPr algn="l"/>
            <a:endParaRPr lang="en-US">
              <a:solidFill>
                <a:schemeClr val="bg1">
                  <a:lumMod val="50000"/>
                </a:schemeClr>
              </a:solidFill>
            </a:endParaRPr>
          </a:p>
        </p:txBody>
      </p:sp>
      <p:sp>
        <p:nvSpPr>
          <p:cNvPr id="22" name="TextBox 21">
            <a:extLst>
              <a:ext uri="{FF2B5EF4-FFF2-40B4-BE49-F238E27FC236}">
                <a16:creationId xmlns:a16="http://schemas.microsoft.com/office/drawing/2014/main" id="{8F8E9800-04C1-EF83-2CF7-BC2EDE4CD6EC}"/>
              </a:ext>
            </a:extLst>
          </p:cNvPr>
          <p:cNvSpPr txBox="1"/>
          <p:nvPr/>
        </p:nvSpPr>
        <p:spPr>
          <a:xfrm>
            <a:off x="3699507" y="2764701"/>
            <a:ext cx="2038196" cy="3293770"/>
          </a:xfrm>
          <a:prstGeom prst="rect">
            <a:avLst/>
          </a:prstGeom>
        </p:spPr>
        <p:txBody>
          <a:bodyPr vert="horz" wrap="square" lIns="0" tIns="0" rIns="0" bIns="0" rtlCol="0" anchor="t">
            <a:noAutofit/>
          </a:bodyPr>
          <a:lstStyle/>
          <a:p>
            <a:pPr marL="171450" indent="-171450">
              <a:buFont typeface="Arial" panose="020B0604020202020204" pitchFamily="34" charset="0"/>
              <a:buChar char="•"/>
            </a:pPr>
            <a:endParaRPr lang="en-US" sz="1200">
              <a:solidFill>
                <a:schemeClr val="bg1">
                  <a:lumMod val="50000"/>
                </a:schemeClr>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3ABD848D-BFD7-CE9F-C93E-119C35A7BA3B}"/>
              </a:ext>
            </a:extLst>
          </p:cNvPr>
          <p:cNvSpPr txBox="1"/>
          <p:nvPr/>
        </p:nvSpPr>
        <p:spPr>
          <a:xfrm>
            <a:off x="6502267" y="2764701"/>
            <a:ext cx="2038196" cy="3293770"/>
          </a:xfrm>
          <a:prstGeom prst="rect">
            <a:avLst/>
          </a:prstGeom>
        </p:spPr>
        <p:txBody>
          <a:bodyPr vert="horz" wrap="square" lIns="0" tIns="0" rIns="0" bIns="0" rtlCol="0" anchor="t">
            <a:noAutofit/>
          </a:bodyPr>
          <a:lstStyle/>
          <a:p>
            <a:pPr marL="171450" indent="-171450">
              <a:buFont typeface="Arial" panose="020B0604020202020204" pitchFamily="34" charset="0"/>
              <a:buChar char="•"/>
            </a:pPr>
            <a:endParaRPr lang="en-US" sz="1200">
              <a:solidFill>
                <a:schemeClr val="bg1">
                  <a:lumMod val="50000"/>
                </a:schemeClr>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4FA7C6DF-CB9E-D0E4-6086-E07538A0BC72}"/>
              </a:ext>
            </a:extLst>
          </p:cNvPr>
          <p:cNvSpPr txBox="1"/>
          <p:nvPr/>
        </p:nvSpPr>
        <p:spPr>
          <a:xfrm>
            <a:off x="9305027" y="2764701"/>
            <a:ext cx="2038196" cy="3293770"/>
          </a:xfrm>
          <a:prstGeom prst="rect">
            <a:avLst/>
          </a:prstGeom>
        </p:spPr>
        <p:txBody>
          <a:bodyPr vert="horz" wrap="square" lIns="0" tIns="0" rIns="0" bIns="0" rtlCol="0" anchor="t">
            <a:noAutofit/>
          </a:bodyPr>
          <a:lstStyle/>
          <a:p>
            <a:pPr marL="171450" indent="-171450">
              <a:buFont typeface="Arial"/>
              <a:buChar char="•"/>
            </a:pPr>
            <a:endParaRPr lang="en-BG" sz="1200">
              <a:solidFill>
                <a:schemeClr val="bg1">
                  <a:lumMod val="50000"/>
                </a:schemeClr>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891140E-63F4-C9B9-36A6-C09195BD12C0}"/>
              </a:ext>
            </a:extLst>
          </p:cNvPr>
          <p:cNvSpPr>
            <a:spLocks noGrp="1"/>
          </p:cNvSpPr>
          <p:nvPr>
            <p:ph type="title"/>
          </p:nvPr>
        </p:nvSpPr>
        <p:spPr>
          <a:xfrm>
            <a:off x="551451" y="83989"/>
            <a:ext cx="10744575" cy="1098152"/>
          </a:xfrm>
          <a:ln>
            <a:noFill/>
          </a:ln>
        </p:spPr>
        <p:txBody>
          <a:bodyPr/>
          <a:lstStyle/>
          <a:p>
            <a:r>
              <a:rPr lang="en-US" sz="3200" dirty="0"/>
              <a:t>Customer Success Story : Improving the patient experience with Progress ShareFile with New England Community Medical Services</a:t>
            </a:r>
            <a:endParaRPr lang="en-US" sz="2400" dirty="0"/>
          </a:p>
        </p:txBody>
      </p:sp>
      <p:sp>
        <p:nvSpPr>
          <p:cNvPr id="4" name="TextBox 3">
            <a:extLst>
              <a:ext uri="{FF2B5EF4-FFF2-40B4-BE49-F238E27FC236}">
                <a16:creationId xmlns:a16="http://schemas.microsoft.com/office/drawing/2014/main" id="{0525F5C8-91EF-5895-8F02-70AFA1919522}"/>
              </a:ext>
            </a:extLst>
          </p:cNvPr>
          <p:cNvSpPr txBox="1"/>
          <p:nvPr/>
        </p:nvSpPr>
        <p:spPr>
          <a:xfrm>
            <a:off x="848777" y="2376798"/>
            <a:ext cx="2285611" cy="3016210"/>
          </a:xfrm>
          <a:prstGeom prst="rect">
            <a:avLst/>
          </a:prstGeom>
          <a:noFill/>
        </p:spPr>
        <p:txBody>
          <a:bodyPr wrap="square">
            <a:spAutoFit/>
          </a:bodyPr>
          <a:lstStyle/>
          <a:p>
            <a:pPr>
              <a:buNone/>
            </a:pPr>
            <a:r>
              <a:rPr lang="en-US" sz="1000" b="1" dirty="0"/>
              <a:t>New England Community Medical Services (NECMS)</a:t>
            </a:r>
            <a:r>
              <a:rPr lang="en-US" sz="1000" dirty="0"/>
              <a:t> is a collaborative practice of physicians and nurse practitioners providing medical care to patients in various settings, including assisted living, sub-acute, and long-term care facilities. Founded in 2009 and managed by three physician partners, NECMS serves a wide region from the Merrimack Valley to the greater Boston area. The team comprises twelve physicians with over 25 years of experience each, alongside more than 30 highly experienced nurse practitioners working closely in collaboration to deliver continuity of care to patients wherever they reside.</a:t>
            </a:r>
          </a:p>
        </p:txBody>
      </p:sp>
      <p:sp>
        <p:nvSpPr>
          <p:cNvPr id="16" name="TextBox 15">
            <a:extLst>
              <a:ext uri="{FF2B5EF4-FFF2-40B4-BE49-F238E27FC236}">
                <a16:creationId xmlns:a16="http://schemas.microsoft.com/office/drawing/2014/main" id="{B8765208-DB49-465E-661C-7AE159820E6C}"/>
              </a:ext>
            </a:extLst>
          </p:cNvPr>
          <p:cNvSpPr txBox="1"/>
          <p:nvPr/>
        </p:nvSpPr>
        <p:spPr>
          <a:xfrm>
            <a:off x="3677619" y="2396562"/>
            <a:ext cx="2038196" cy="286232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a:ln>
                  <a:noFill/>
                </a:ln>
                <a:solidFill>
                  <a:schemeClr val="tx1"/>
                </a:solidFill>
                <a:effectLst/>
              </a:rPr>
              <a:t>Manual and Paper-Based Processes</a:t>
            </a:r>
            <a:r>
              <a:rPr kumimoji="0" lang="en-US" altLang="en-US" sz="1000" b="0" i="0" u="none" strike="noStrike" cap="none" normalizeH="0" baseline="0">
                <a:ln>
                  <a:noFill/>
                </a:ln>
                <a:solidFill>
                  <a:schemeClr val="tx1"/>
                </a:solidFill>
                <a:effectLst/>
              </a:rPr>
              <a:t>: Handling paper documents for patient onboarding, medical records, and administrative tasks was time-consuming and prone to errors.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a:ln>
                  <a:noFill/>
                </a:ln>
                <a:solidFill>
                  <a:schemeClr val="tx1"/>
                </a:solidFill>
                <a:effectLst/>
              </a:rPr>
              <a:t>Data Security and Compliance</a:t>
            </a:r>
            <a:r>
              <a:rPr kumimoji="0" lang="en-US" altLang="en-US" sz="1000" b="0" i="0" u="none" strike="noStrike" cap="none" normalizeH="0" baseline="0">
                <a:ln>
                  <a:noFill/>
                </a:ln>
                <a:solidFill>
                  <a:schemeClr val="tx1"/>
                </a:solidFill>
                <a:effectLst/>
              </a:rPr>
              <a:t>: Ensuring the security and compliance of sensitive patient information in a healthcare environment was increasingly complex.</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a:ln>
                  <a:noFill/>
                </a:ln>
                <a:solidFill>
                  <a:schemeClr val="tx1"/>
                </a:solidFill>
                <a:effectLst/>
              </a:rPr>
              <a:t>Disaster Recovery</a:t>
            </a:r>
            <a:r>
              <a:rPr kumimoji="0" lang="en-US" altLang="en-US" sz="1000" b="0" i="0" u="none" strike="noStrike" cap="none" normalizeH="0" baseline="0">
                <a:ln>
                  <a:noFill/>
                </a:ln>
                <a:solidFill>
                  <a:schemeClr val="tx1"/>
                </a:solidFill>
                <a:effectLst/>
              </a:rPr>
              <a:t>: The organization needed a reliable solution to protect critical data from unforeseen events, such as natural disasters.</a:t>
            </a:r>
          </a:p>
        </p:txBody>
      </p:sp>
      <p:sp>
        <p:nvSpPr>
          <p:cNvPr id="20" name="TextBox 19">
            <a:extLst>
              <a:ext uri="{FF2B5EF4-FFF2-40B4-BE49-F238E27FC236}">
                <a16:creationId xmlns:a16="http://schemas.microsoft.com/office/drawing/2014/main" id="{E127CA22-CD79-D3B0-C49B-CB5376ADD33B}"/>
              </a:ext>
            </a:extLst>
          </p:cNvPr>
          <p:cNvSpPr txBox="1"/>
          <p:nvPr/>
        </p:nvSpPr>
        <p:spPr>
          <a:xfrm>
            <a:off x="6290522" y="2390166"/>
            <a:ext cx="2412579" cy="378565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dirty="0">
                <a:ln>
                  <a:noFill/>
                </a:ln>
                <a:solidFill>
                  <a:schemeClr val="tx1"/>
                </a:solidFill>
                <a:effectLst/>
              </a:rPr>
              <a:t>Secure Cloud Storage</a:t>
            </a:r>
            <a:r>
              <a:rPr kumimoji="0" lang="en-US" altLang="en-US" sz="1000" b="0" i="0" u="none" strike="noStrike" cap="none" normalizeH="0" baseline="0" dirty="0">
                <a:ln>
                  <a:noFill/>
                </a:ln>
                <a:solidFill>
                  <a:schemeClr val="tx1"/>
                </a:solidFill>
                <a:effectLst/>
              </a:rPr>
              <a:t>: ShareFile stores important NECMS employee files like onboarding and 401k forms in secure folders, allowing only essential personnel access while enabling admins to track each access point for granular control.</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dirty="0">
                <a:ln>
                  <a:noFill/>
                </a:ln>
                <a:solidFill>
                  <a:schemeClr val="tx1"/>
                </a:solidFill>
                <a:effectLst/>
              </a:rPr>
              <a:t>Integrated E-Signature Workflows</a:t>
            </a:r>
            <a:r>
              <a:rPr kumimoji="0" lang="en-US" altLang="en-US" sz="1000" b="0" i="0" u="none" strike="noStrike" cap="none" normalizeH="0" baseline="0" dirty="0">
                <a:ln>
                  <a:noFill/>
                </a:ln>
                <a:solidFill>
                  <a:schemeClr val="tx1"/>
                </a:solidFill>
                <a:effectLst/>
              </a:rPr>
              <a:t>: Patient onboarding packets are templatized and sent through ShareFile e-signature for easy completion, improving the overall experience for patients and expediting internal processes.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dirty="0">
                <a:ln>
                  <a:noFill/>
                </a:ln>
                <a:solidFill>
                  <a:schemeClr val="tx1"/>
                </a:solidFill>
                <a:effectLst/>
              </a:rPr>
              <a:t>Digital Document Management</a:t>
            </a:r>
            <a:r>
              <a:rPr kumimoji="0" lang="en-US" altLang="en-US" sz="1000" b="0" i="0" u="none" strike="noStrike" cap="none" normalizeH="0" baseline="0" dirty="0">
                <a:ln>
                  <a:noFill/>
                </a:ln>
                <a:solidFill>
                  <a:schemeClr val="tx1"/>
                </a:solidFill>
                <a:effectLst/>
              </a:rPr>
              <a:t>: Medical record requests and other documents are uploaded and shared securely through ShareFile, eliminating the need for faxing and ensuring compliance with healthcare regulations.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dirty="0">
                <a:ln>
                  <a:noFill/>
                </a:ln>
                <a:solidFill>
                  <a:schemeClr val="tx1"/>
                </a:solidFill>
                <a:effectLst/>
              </a:rPr>
              <a:t>Disaster Recovery</a:t>
            </a:r>
            <a:r>
              <a:rPr kumimoji="0" lang="en-US" altLang="en-US" sz="1000" b="0" i="0" u="none" strike="noStrike" cap="none" normalizeH="0" baseline="0" dirty="0">
                <a:ln>
                  <a:noFill/>
                </a:ln>
                <a:solidFill>
                  <a:schemeClr val="tx1"/>
                </a:solidFill>
                <a:effectLst/>
              </a:rPr>
              <a:t>: In the event of an office flood, ShareFile's cloud storage allowed NECMS to continue operations remotely without data loss.</a:t>
            </a:r>
          </a:p>
        </p:txBody>
      </p:sp>
      <p:sp>
        <p:nvSpPr>
          <p:cNvPr id="29" name="TextBox 28">
            <a:extLst>
              <a:ext uri="{FF2B5EF4-FFF2-40B4-BE49-F238E27FC236}">
                <a16:creationId xmlns:a16="http://schemas.microsoft.com/office/drawing/2014/main" id="{86C19494-2004-AAB8-D33A-B077A90F4FF2}"/>
              </a:ext>
            </a:extLst>
          </p:cNvPr>
          <p:cNvSpPr txBox="1"/>
          <p:nvPr/>
        </p:nvSpPr>
        <p:spPr>
          <a:xfrm>
            <a:off x="9134555" y="2422843"/>
            <a:ext cx="2208668" cy="30162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dirty="0">
                <a:ln>
                  <a:noFill/>
                </a:ln>
                <a:solidFill>
                  <a:schemeClr val="tx1"/>
                </a:solidFill>
                <a:effectLst/>
              </a:rPr>
              <a:t>Efficiency Gains</a:t>
            </a:r>
            <a:r>
              <a:rPr kumimoji="0" lang="en-US" altLang="en-US" sz="1000" b="0" i="0" u="none" strike="noStrike" cap="none" normalizeH="0" baseline="0" dirty="0">
                <a:ln>
                  <a:noFill/>
                </a:ln>
                <a:solidFill>
                  <a:schemeClr val="tx1"/>
                </a:solidFill>
                <a:effectLst/>
              </a:rPr>
              <a:t>: Streamlined patient onboarding and administrative processes, reducing manual work and expediting service delivery.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dirty="0">
                <a:ln>
                  <a:noFill/>
                </a:ln>
                <a:solidFill>
                  <a:schemeClr val="tx1"/>
                </a:solidFill>
                <a:effectLst/>
              </a:rPr>
              <a:t>Enhanced Data Security</a:t>
            </a:r>
            <a:r>
              <a:rPr kumimoji="0" lang="en-US" altLang="en-US" sz="1000" b="0" i="0" u="none" strike="noStrike" cap="none" normalizeH="0" baseline="0" dirty="0">
                <a:ln>
                  <a:noFill/>
                </a:ln>
                <a:solidFill>
                  <a:schemeClr val="tx1"/>
                </a:solidFill>
                <a:effectLst/>
              </a:rPr>
              <a:t>: Ensured HIPAA compliance and protected sensitive patient information through secure cloud storage and access controls.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dirty="0">
                <a:ln>
                  <a:noFill/>
                </a:ln>
                <a:solidFill>
                  <a:schemeClr val="tx1"/>
                </a:solidFill>
                <a:effectLst/>
              </a:rPr>
              <a:t>Business Continuity</a:t>
            </a:r>
            <a:r>
              <a:rPr kumimoji="0" lang="en-US" altLang="en-US" sz="1000" b="0" i="0" u="none" strike="noStrike" cap="none" normalizeH="0" baseline="0" dirty="0">
                <a:ln>
                  <a:noFill/>
                </a:ln>
                <a:solidFill>
                  <a:schemeClr val="tx1"/>
                </a:solidFill>
                <a:effectLst/>
              </a:rPr>
              <a:t>: Mitigated the impact of office disasters by securing critical data in the cloud, enabling continued operations without disruption.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none" strike="noStrike" cap="none" normalizeH="0" baseline="0" dirty="0">
                <a:ln>
                  <a:noFill/>
                </a:ln>
                <a:solidFill>
                  <a:schemeClr val="tx1"/>
                </a:solidFill>
                <a:effectLst/>
              </a:rPr>
              <a:t>Improved Patient Experience</a:t>
            </a:r>
            <a:r>
              <a:rPr kumimoji="0" lang="en-US" altLang="en-US" sz="1000" b="0" i="0" u="none" strike="noStrike" cap="none" normalizeH="0" baseline="0" dirty="0">
                <a:ln>
                  <a:noFill/>
                </a:ln>
                <a:solidFill>
                  <a:schemeClr val="tx1"/>
                </a:solidFill>
                <a:effectLst/>
              </a:rPr>
              <a:t>: Simplified and accelerated patient-facing processes, leading to higher satisfaction and trust.</a:t>
            </a:r>
          </a:p>
        </p:txBody>
      </p:sp>
    </p:spTree>
    <p:extLst>
      <p:ext uri="{BB962C8B-B14F-4D97-AF65-F5344CB8AC3E}">
        <p14:creationId xmlns:p14="http://schemas.microsoft.com/office/powerpoint/2010/main" val="2827685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4AA0B-C1FA-7E4E-9648-1123C7D22DFE}"/>
            </a:ext>
          </a:extLst>
        </p:cNvPr>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475F0FF6-1FC7-8344-8B44-C9631D78FE7A}"/>
              </a:ext>
            </a:extLst>
          </p:cNvPr>
          <p:cNvGraphicFramePr>
            <a:graphicFrameLocks noChangeAspect="1"/>
          </p:cNvGraphicFramePr>
          <p:nvPr>
            <p:custDataLst>
              <p:tags r:id="rId1"/>
            </p:custDataLst>
          </p:nvPr>
        </p:nvGraphicFramePr>
        <p:xfrm>
          <a:off x="3175" y="2480"/>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6" name="Object 5" hidden="1">
                        <a:extLst>
                          <a:ext uri="{FF2B5EF4-FFF2-40B4-BE49-F238E27FC236}">
                            <a16:creationId xmlns:a16="http://schemas.microsoft.com/office/drawing/2014/main" id="{475F0FF6-1FC7-8344-8B44-C9631D78FE7A}"/>
                          </a:ext>
                        </a:extLst>
                      </p:cNvPr>
                      <p:cNvPicPr/>
                      <p:nvPr/>
                    </p:nvPicPr>
                    <p:blipFill>
                      <a:blip r:embed="rId4"/>
                      <a:stretch>
                        <a:fillRect/>
                      </a:stretch>
                    </p:blipFill>
                    <p:spPr>
                      <a:xfrm>
                        <a:off x="3175" y="2480"/>
                        <a:ext cx="1588" cy="1588"/>
                      </a:xfrm>
                      <a:prstGeom prst="rect">
                        <a:avLst/>
                      </a:prstGeom>
                    </p:spPr>
                  </p:pic>
                </p:oleObj>
              </mc:Fallback>
            </mc:AlternateContent>
          </a:graphicData>
        </a:graphic>
      </p:graphicFrame>
      <p:grpSp>
        <p:nvGrpSpPr>
          <p:cNvPr id="5" name="Group 4">
            <a:extLst>
              <a:ext uri="{FF2B5EF4-FFF2-40B4-BE49-F238E27FC236}">
                <a16:creationId xmlns:a16="http://schemas.microsoft.com/office/drawing/2014/main" id="{E53F39E0-FE50-F3B0-737F-92DDCB0B2221}"/>
              </a:ext>
            </a:extLst>
          </p:cNvPr>
          <p:cNvGrpSpPr/>
          <p:nvPr/>
        </p:nvGrpSpPr>
        <p:grpSpPr>
          <a:xfrm>
            <a:off x="723712" y="1683115"/>
            <a:ext cx="2412578" cy="4553442"/>
            <a:chOff x="722313" y="1471246"/>
            <a:chExt cx="3459162" cy="4766042"/>
          </a:xfrm>
        </p:grpSpPr>
        <p:sp>
          <p:nvSpPr>
            <p:cNvPr id="7" name="Rounded Rectangle 6">
              <a:extLst>
                <a:ext uri="{FF2B5EF4-FFF2-40B4-BE49-F238E27FC236}">
                  <a16:creationId xmlns:a16="http://schemas.microsoft.com/office/drawing/2014/main" id="{C119B63D-70E3-4F49-BF08-6451FD1305E8}"/>
                </a:ext>
              </a:extLst>
            </p:cNvPr>
            <p:cNvSpPr/>
            <p:nvPr/>
          </p:nvSpPr>
          <p:spPr>
            <a:xfrm>
              <a:off x="722313"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BG" sz="2399"/>
                <a:t>ÇÇ</a:t>
              </a:r>
            </a:p>
          </p:txBody>
        </p:sp>
        <p:sp>
          <p:nvSpPr>
            <p:cNvPr id="8" name="TextBox 7">
              <a:extLst>
                <a:ext uri="{FF2B5EF4-FFF2-40B4-BE49-F238E27FC236}">
                  <a16:creationId xmlns:a16="http://schemas.microsoft.com/office/drawing/2014/main" id="{5291F0B9-1766-760A-A364-748FD209A7E8}"/>
                </a:ext>
              </a:extLst>
            </p:cNvPr>
            <p:cNvSpPr txBox="1"/>
            <p:nvPr/>
          </p:nvSpPr>
          <p:spPr>
            <a:xfrm>
              <a:off x="904422" y="1714257"/>
              <a:ext cx="3174597" cy="483195"/>
            </a:xfrm>
            <a:prstGeom prst="rect">
              <a:avLst/>
            </a:prstGeom>
            <a:noFill/>
          </p:spPr>
          <p:txBody>
            <a:bodyPr wrap="square" lIns="91416" tIns="45708" rIns="91416" bIns="45708" anchor="t">
              <a:spAutoFit/>
            </a:bodyPr>
            <a:lstStyle/>
            <a:p>
              <a:pPr algn="ctr"/>
              <a:r>
                <a:rPr lang="en-US" sz="2400" b="1">
                  <a:cs typeface="Arial"/>
                </a:rPr>
                <a:t>Business</a:t>
              </a:r>
            </a:p>
          </p:txBody>
        </p:sp>
        <p:cxnSp>
          <p:nvCxnSpPr>
            <p:cNvPr id="10" name="Straight Connector 9">
              <a:extLst>
                <a:ext uri="{FF2B5EF4-FFF2-40B4-BE49-F238E27FC236}">
                  <a16:creationId xmlns:a16="http://schemas.microsoft.com/office/drawing/2014/main" id="{41BEF654-F6DA-88DE-53C3-33E3CC97FC49}"/>
                </a:ext>
              </a:extLst>
            </p:cNvPr>
            <p:cNvCxnSpPr/>
            <p:nvPr/>
          </p:nvCxnSpPr>
          <p:spPr>
            <a:xfrm>
              <a:off x="1028023" y="1494384"/>
              <a:ext cx="2818949"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7B3A5969-F8A8-9180-BB10-8FBBFDC43EEC}"/>
              </a:ext>
            </a:extLst>
          </p:cNvPr>
          <p:cNvGrpSpPr/>
          <p:nvPr/>
        </p:nvGrpSpPr>
        <p:grpSpPr>
          <a:xfrm>
            <a:off x="3516774" y="1678444"/>
            <a:ext cx="2414484" cy="4553442"/>
            <a:chOff x="4354579" y="1466574"/>
            <a:chExt cx="3461894" cy="4766042"/>
          </a:xfrm>
        </p:grpSpPr>
        <p:sp>
          <p:nvSpPr>
            <p:cNvPr id="24" name="Rounded Rectangle 23">
              <a:extLst>
                <a:ext uri="{FF2B5EF4-FFF2-40B4-BE49-F238E27FC236}">
                  <a16:creationId xmlns:a16="http://schemas.microsoft.com/office/drawing/2014/main" id="{4ADD72D5-3856-5D5D-3F37-5613534C1118}"/>
                </a:ext>
              </a:extLst>
            </p:cNvPr>
            <p:cNvSpPr/>
            <p:nvPr/>
          </p:nvSpPr>
          <p:spPr>
            <a:xfrm>
              <a:off x="4357311" y="1466574"/>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sp>
          <p:nvSpPr>
            <p:cNvPr id="26" name="TextBox 25">
              <a:extLst>
                <a:ext uri="{FF2B5EF4-FFF2-40B4-BE49-F238E27FC236}">
                  <a16:creationId xmlns:a16="http://schemas.microsoft.com/office/drawing/2014/main" id="{161CB14B-00E6-A37E-31D3-E8020FA1B260}"/>
                </a:ext>
              </a:extLst>
            </p:cNvPr>
            <p:cNvSpPr txBox="1"/>
            <p:nvPr/>
          </p:nvSpPr>
          <p:spPr>
            <a:xfrm>
              <a:off x="4354579" y="1718671"/>
              <a:ext cx="3459160" cy="483060"/>
            </a:xfrm>
            <a:prstGeom prst="rect">
              <a:avLst/>
            </a:prstGeom>
            <a:noFill/>
          </p:spPr>
          <p:txBody>
            <a:bodyPr wrap="square" lIns="91416" tIns="45708" rIns="91416" bIns="45708" anchor="t">
              <a:spAutoFit/>
            </a:bodyPr>
            <a:lstStyle/>
            <a:p>
              <a:pPr algn="ctr"/>
              <a:r>
                <a:rPr lang="en-US" sz="2399" b="1">
                  <a:cs typeface="Arial"/>
                </a:rPr>
                <a:t>Challenge</a:t>
              </a:r>
            </a:p>
          </p:txBody>
        </p:sp>
        <p:cxnSp>
          <p:nvCxnSpPr>
            <p:cNvPr id="32" name="Straight Connector 31">
              <a:extLst>
                <a:ext uri="{FF2B5EF4-FFF2-40B4-BE49-F238E27FC236}">
                  <a16:creationId xmlns:a16="http://schemas.microsoft.com/office/drawing/2014/main" id="{8B2CAE76-E21A-1E42-6686-99CF0D295A96}"/>
                </a:ext>
              </a:extLst>
            </p:cNvPr>
            <p:cNvCxnSpPr/>
            <p:nvPr/>
          </p:nvCxnSpPr>
          <p:spPr>
            <a:xfrm>
              <a:off x="4714186" y="1491581"/>
              <a:ext cx="2818949"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A977064B-4492-E05F-1828-AA861603F7DE}"/>
              </a:ext>
            </a:extLst>
          </p:cNvPr>
          <p:cNvGrpSpPr/>
          <p:nvPr/>
        </p:nvGrpSpPr>
        <p:grpSpPr>
          <a:xfrm>
            <a:off x="6313644" y="1683115"/>
            <a:ext cx="2412578" cy="4553442"/>
            <a:chOff x="7968208" y="1471246"/>
            <a:chExt cx="3459162" cy="4766042"/>
          </a:xfrm>
        </p:grpSpPr>
        <p:sp>
          <p:nvSpPr>
            <p:cNvPr id="41" name="Rounded Rectangle 40">
              <a:extLst>
                <a:ext uri="{FF2B5EF4-FFF2-40B4-BE49-F238E27FC236}">
                  <a16:creationId xmlns:a16="http://schemas.microsoft.com/office/drawing/2014/main" id="{96648CEF-C2F1-8223-A9E2-A6D9B85802AF}"/>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cxnSp>
          <p:nvCxnSpPr>
            <p:cNvPr id="42" name="Straight Connector 41">
              <a:extLst>
                <a:ext uri="{FF2B5EF4-FFF2-40B4-BE49-F238E27FC236}">
                  <a16:creationId xmlns:a16="http://schemas.microsoft.com/office/drawing/2014/main" id="{BF62BC46-FBF3-9CC9-2615-4311688FE2B9}"/>
                </a:ext>
              </a:extLst>
            </p:cNvPr>
            <p:cNvCxnSpPr/>
            <p:nvPr/>
          </p:nvCxnSpPr>
          <p:spPr>
            <a:xfrm>
              <a:off x="8288314" y="1499598"/>
              <a:ext cx="2818949" cy="0"/>
            </a:xfrm>
            <a:prstGeom prst="line">
              <a:avLst/>
            </a:prstGeom>
            <a:ln w="50800">
              <a:solidFill>
                <a:srgbClr val="FBCE0A"/>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9FA4CAB1-7548-D427-1CB5-5622455BDFF4}"/>
                </a:ext>
              </a:extLst>
            </p:cNvPr>
            <p:cNvSpPr txBox="1"/>
            <p:nvPr/>
          </p:nvSpPr>
          <p:spPr>
            <a:xfrm>
              <a:off x="8008139" y="1714257"/>
              <a:ext cx="3386080" cy="483060"/>
            </a:xfrm>
            <a:prstGeom prst="rect">
              <a:avLst/>
            </a:prstGeom>
            <a:noFill/>
          </p:spPr>
          <p:txBody>
            <a:bodyPr wrap="square" lIns="91416" tIns="45708" rIns="91416" bIns="45708" anchor="t">
              <a:spAutoFit/>
            </a:bodyPr>
            <a:lstStyle/>
            <a:p>
              <a:pPr algn="ctr"/>
              <a:r>
                <a:rPr lang="en-US" sz="2399" b="1">
                  <a:cs typeface="Arial"/>
                </a:rPr>
                <a:t>Solution</a:t>
              </a:r>
            </a:p>
          </p:txBody>
        </p:sp>
      </p:grpSp>
      <p:grpSp>
        <p:nvGrpSpPr>
          <p:cNvPr id="9" name="Group 8">
            <a:extLst>
              <a:ext uri="{FF2B5EF4-FFF2-40B4-BE49-F238E27FC236}">
                <a16:creationId xmlns:a16="http://schemas.microsoft.com/office/drawing/2014/main" id="{1C355634-02FD-4152-3535-34BA4F70AF2F}"/>
              </a:ext>
            </a:extLst>
          </p:cNvPr>
          <p:cNvGrpSpPr/>
          <p:nvPr/>
        </p:nvGrpSpPr>
        <p:grpSpPr>
          <a:xfrm>
            <a:off x="9106705" y="1683115"/>
            <a:ext cx="2412578" cy="4553442"/>
            <a:chOff x="7968208" y="1471246"/>
            <a:chExt cx="3459162" cy="4766042"/>
          </a:xfrm>
        </p:grpSpPr>
        <p:sp>
          <p:nvSpPr>
            <p:cNvPr id="11" name="Rounded Rectangle 10">
              <a:extLst>
                <a:ext uri="{FF2B5EF4-FFF2-40B4-BE49-F238E27FC236}">
                  <a16:creationId xmlns:a16="http://schemas.microsoft.com/office/drawing/2014/main" id="{403B8B07-4F1A-C14B-F586-146F2144A1CC}"/>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BG" sz="2399"/>
            </a:p>
          </p:txBody>
        </p:sp>
        <p:cxnSp>
          <p:nvCxnSpPr>
            <p:cNvPr id="12" name="Straight Connector 11">
              <a:extLst>
                <a:ext uri="{FF2B5EF4-FFF2-40B4-BE49-F238E27FC236}">
                  <a16:creationId xmlns:a16="http://schemas.microsoft.com/office/drawing/2014/main" id="{0380C292-31BA-B7D5-8778-BEF4474CC513}"/>
                </a:ext>
              </a:extLst>
            </p:cNvPr>
            <p:cNvCxnSpPr/>
            <p:nvPr/>
          </p:nvCxnSpPr>
          <p:spPr>
            <a:xfrm>
              <a:off x="8288314" y="1499598"/>
              <a:ext cx="2818949" cy="0"/>
            </a:xfrm>
            <a:prstGeom prst="line">
              <a:avLst/>
            </a:prstGeom>
            <a:ln w="508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79C0244-ED57-5B44-E05E-1E06B7048C07}"/>
                </a:ext>
              </a:extLst>
            </p:cNvPr>
            <p:cNvSpPr txBox="1"/>
            <p:nvPr/>
          </p:nvSpPr>
          <p:spPr>
            <a:xfrm>
              <a:off x="8008139" y="1714257"/>
              <a:ext cx="3386080" cy="483060"/>
            </a:xfrm>
            <a:prstGeom prst="rect">
              <a:avLst/>
            </a:prstGeom>
            <a:noFill/>
          </p:spPr>
          <p:txBody>
            <a:bodyPr wrap="square" lIns="91416" tIns="45708" rIns="91416" bIns="45708" anchor="t">
              <a:spAutoFit/>
            </a:bodyPr>
            <a:lstStyle/>
            <a:p>
              <a:pPr algn="ctr"/>
              <a:r>
                <a:rPr lang="en-US" sz="2399" b="1">
                  <a:cs typeface="Arial"/>
                </a:rPr>
                <a:t>Results</a:t>
              </a:r>
            </a:p>
          </p:txBody>
        </p:sp>
      </p:grpSp>
      <p:sp>
        <p:nvSpPr>
          <p:cNvPr id="21" name="TextBox 20">
            <a:extLst>
              <a:ext uri="{FF2B5EF4-FFF2-40B4-BE49-F238E27FC236}">
                <a16:creationId xmlns:a16="http://schemas.microsoft.com/office/drawing/2014/main" id="{5DDC503F-AEC6-2369-20A3-B9B1B271B9B7}"/>
              </a:ext>
            </a:extLst>
          </p:cNvPr>
          <p:cNvSpPr txBox="1"/>
          <p:nvPr/>
        </p:nvSpPr>
        <p:spPr>
          <a:xfrm>
            <a:off x="936929" y="2764701"/>
            <a:ext cx="2038196" cy="3293770"/>
          </a:xfrm>
          <a:prstGeom prst="rect">
            <a:avLst/>
          </a:prstGeom>
        </p:spPr>
        <p:txBody>
          <a:bodyPr vert="horz" wrap="square" lIns="0" tIns="0" rIns="0" bIns="0" rtlCol="0" anchor="t">
            <a:noAutofit/>
          </a:bodyPr>
          <a:lstStyle/>
          <a:p>
            <a:pPr algn="l"/>
            <a:endParaRPr lang="en-US">
              <a:solidFill>
                <a:schemeClr val="bg1">
                  <a:lumMod val="50000"/>
                </a:schemeClr>
              </a:solidFill>
            </a:endParaRPr>
          </a:p>
        </p:txBody>
      </p:sp>
      <p:sp>
        <p:nvSpPr>
          <p:cNvPr id="22" name="TextBox 21">
            <a:extLst>
              <a:ext uri="{FF2B5EF4-FFF2-40B4-BE49-F238E27FC236}">
                <a16:creationId xmlns:a16="http://schemas.microsoft.com/office/drawing/2014/main" id="{10F16A47-BCAC-A806-C9E9-D6CD3ADB3E76}"/>
              </a:ext>
            </a:extLst>
          </p:cNvPr>
          <p:cNvSpPr txBox="1"/>
          <p:nvPr/>
        </p:nvSpPr>
        <p:spPr>
          <a:xfrm>
            <a:off x="3699507" y="2764701"/>
            <a:ext cx="2038196" cy="3293770"/>
          </a:xfrm>
          <a:prstGeom prst="rect">
            <a:avLst/>
          </a:prstGeom>
        </p:spPr>
        <p:txBody>
          <a:bodyPr vert="horz" wrap="square" lIns="0" tIns="0" rIns="0" bIns="0" rtlCol="0" anchor="t">
            <a:noAutofit/>
          </a:bodyPr>
          <a:lstStyle/>
          <a:p>
            <a:pPr marL="171450" indent="-171450">
              <a:buFont typeface="Arial" panose="020B0604020202020204" pitchFamily="34" charset="0"/>
              <a:buChar char="•"/>
            </a:pPr>
            <a:endParaRPr lang="en-US" sz="1200">
              <a:solidFill>
                <a:schemeClr val="bg1">
                  <a:lumMod val="50000"/>
                </a:schemeClr>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4349EA7F-3CF7-07FE-C2B9-C7DD22B7D74F}"/>
              </a:ext>
            </a:extLst>
          </p:cNvPr>
          <p:cNvSpPr txBox="1"/>
          <p:nvPr/>
        </p:nvSpPr>
        <p:spPr>
          <a:xfrm>
            <a:off x="6502267" y="2764701"/>
            <a:ext cx="2038196" cy="3293770"/>
          </a:xfrm>
          <a:prstGeom prst="rect">
            <a:avLst/>
          </a:prstGeom>
        </p:spPr>
        <p:txBody>
          <a:bodyPr vert="horz" wrap="square" lIns="0" tIns="0" rIns="0" bIns="0" rtlCol="0" anchor="t">
            <a:noAutofit/>
          </a:bodyPr>
          <a:lstStyle/>
          <a:p>
            <a:pPr marL="171450" indent="-171450">
              <a:buFont typeface="Arial" panose="020B0604020202020204" pitchFamily="34" charset="0"/>
              <a:buChar char="•"/>
            </a:pPr>
            <a:endParaRPr lang="en-US" sz="1200">
              <a:solidFill>
                <a:schemeClr val="bg1">
                  <a:lumMod val="50000"/>
                </a:schemeClr>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CE5F62F0-E455-30EA-3027-8AFE345A8797}"/>
              </a:ext>
            </a:extLst>
          </p:cNvPr>
          <p:cNvSpPr txBox="1"/>
          <p:nvPr/>
        </p:nvSpPr>
        <p:spPr>
          <a:xfrm>
            <a:off x="9305027" y="2764701"/>
            <a:ext cx="2038196" cy="3293770"/>
          </a:xfrm>
          <a:prstGeom prst="rect">
            <a:avLst/>
          </a:prstGeom>
        </p:spPr>
        <p:txBody>
          <a:bodyPr vert="horz" wrap="square" lIns="0" tIns="0" rIns="0" bIns="0" rtlCol="0" anchor="t">
            <a:noAutofit/>
          </a:bodyPr>
          <a:lstStyle/>
          <a:p>
            <a:pPr marL="171450" indent="-171450">
              <a:buFont typeface="Arial"/>
              <a:buChar char="•"/>
            </a:pPr>
            <a:endParaRPr lang="en-BG" sz="1200">
              <a:solidFill>
                <a:schemeClr val="bg1">
                  <a:lumMod val="50000"/>
                </a:schemeClr>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9A0A9D2-96EA-0C42-15C3-5C555B7A6746}"/>
              </a:ext>
            </a:extLst>
          </p:cNvPr>
          <p:cNvSpPr>
            <a:spLocks noGrp="1"/>
          </p:cNvSpPr>
          <p:nvPr>
            <p:ph type="title"/>
          </p:nvPr>
        </p:nvSpPr>
        <p:spPr>
          <a:xfrm>
            <a:off x="598648" y="280350"/>
            <a:ext cx="10744575" cy="1098152"/>
          </a:xfrm>
          <a:ln>
            <a:noFill/>
          </a:ln>
        </p:spPr>
        <p:txBody>
          <a:bodyPr/>
          <a:lstStyle/>
          <a:p>
            <a:r>
              <a:rPr lang="en-US" sz="3200" dirty="0"/>
              <a:t>Customer Success Story : UK based Accountancy Firm uses Progress ShareFile® to enable ‘client for life’ philosophy</a:t>
            </a:r>
            <a:endParaRPr lang="en-US" sz="2400" dirty="0"/>
          </a:p>
        </p:txBody>
      </p:sp>
      <p:sp>
        <p:nvSpPr>
          <p:cNvPr id="4" name="TextBox 3">
            <a:extLst>
              <a:ext uri="{FF2B5EF4-FFF2-40B4-BE49-F238E27FC236}">
                <a16:creationId xmlns:a16="http://schemas.microsoft.com/office/drawing/2014/main" id="{8C80E602-875B-5C41-1194-0CD7C74F73FD}"/>
              </a:ext>
            </a:extLst>
          </p:cNvPr>
          <p:cNvSpPr txBox="1"/>
          <p:nvPr/>
        </p:nvSpPr>
        <p:spPr>
          <a:xfrm>
            <a:off x="936928" y="2418173"/>
            <a:ext cx="2038196" cy="3308598"/>
          </a:xfrm>
          <a:prstGeom prst="rect">
            <a:avLst/>
          </a:prstGeom>
          <a:noFill/>
        </p:spPr>
        <p:txBody>
          <a:bodyPr wrap="square">
            <a:spAutoFit/>
          </a:bodyPr>
          <a:lstStyle/>
          <a:p>
            <a:r>
              <a:rPr lang="en-US" sz="1100" b="1" err="1"/>
              <a:t>Hawsons</a:t>
            </a:r>
            <a:r>
              <a:rPr lang="en-US" sz="1100" b="1"/>
              <a:t> Chartered Accountants</a:t>
            </a:r>
            <a:r>
              <a:rPr lang="en-US" sz="1100"/>
              <a:t> is a UK-based firm with over 165 years of experience, operating from three offices spanning Northern England to the Midlands. The firm employs a 100-strong workforce and specializes in serving mid-sized businesses with turnovers between £5 million and £25 million. Their services include audit, accountancy, tax, wealth management, corporate finance, and outsourced payroll management for several hundred business clients.</a:t>
            </a:r>
          </a:p>
        </p:txBody>
      </p:sp>
      <p:sp>
        <p:nvSpPr>
          <p:cNvPr id="16" name="TextBox 15">
            <a:extLst>
              <a:ext uri="{FF2B5EF4-FFF2-40B4-BE49-F238E27FC236}">
                <a16:creationId xmlns:a16="http://schemas.microsoft.com/office/drawing/2014/main" id="{C6384639-3BCC-3D8E-044F-5854989A742A}"/>
              </a:ext>
            </a:extLst>
          </p:cNvPr>
          <p:cNvSpPr txBox="1"/>
          <p:nvPr/>
        </p:nvSpPr>
        <p:spPr>
          <a:xfrm>
            <a:off x="3681896" y="2378223"/>
            <a:ext cx="2051749" cy="29700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latin typeface="Arial" panose="020B0604020202020204" pitchFamily="34" charset="0"/>
              </a:rPr>
              <a:t>Email Security</a:t>
            </a:r>
            <a:r>
              <a:rPr kumimoji="0" lang="en-US" altLang="en-US" sz="1100" b="0" i="0" u="none" strike="noStrike" cap="none" normalizeH="0" baseline="0">
                <a:ln>
                  <a:noFill/>
                </a:ln>
                <a:solidFill>
                  <a:schemeClr val="tx1"/>
                </a:solidFill>
                <a:effectLst/>
                <a:latin typeface="Arial" panose="020B0604020202020204" pitchFamily="34" charset="0"/>
              </a:rPr>
              <a:t>: The need to ensure secure communication with clients, especially when handling sensitive financial information.</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11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latin typeface="Arial" panose="020B0604020202020204" pitchFamily="34" charset="0"/>
              </a:rPr>
              <a:t>Payroll Management</a:t>
            </a:r>
            <a:r>
              <a:rPr kumimoji="0" lang="en-US" altLang="en-US" sz="1100" b="0" i="0" u="none" strike="noStrike" cap="none" normalizeH="0" baseline="0">
                <a:ln>
                  <a:noFill/>
                </a:ln>
                <a:solidFill>
                  <a:schemeClr val="tx1"/>
                </a:solidFill>
                <a:effectLst/>
                <a:latin typeface="Arial" panose="020B0604020202020204" pitchFamily="34" charset="0"/>
              </a:rPr>
              <a:t>: Efficiently managing and distributing </a:t>
            </a:r>
            <a:r>
              <a:rPr kumimoji="0" lang="en-US" altLang="en-US" sz="1100" b="0" i="0" u="none" strike="noStrike" cap="none" normalizeH="0" baseline="0" err="1">
                <a:ln>
                  <a:noFill/>
                </a:ln>
                <a:solidFill>
                  <a:schemeClr val="tx1"/>
                </a:solidFill>
                <a:effectLst/>
                <a:latin typeface="Arial" panose="020B0604020202020204" pitchFamily="34" charset="0"/>
              </a:rPr>
              <a:t>payslips</a:t>
            </a:r>
            <a:r>
              <a:rPr kumimoji="0" lang="en-US" altLang="en-US" sz="1100" b="0" i="0" u="none" strike="noStrike" cap="none" normalizeH="0" baseline="0">
                <a:ln>
                  <a:noFill/>
                </a:ln>
                <a:solidFill>
                  <a:schemeClr val="tx1"/>
                </a:solidFill>
                <a:effectLst/>
                <a:latin typeface="Arial" panose="020B0604020202020204" pitchFamily="34" charset="0"/>
              </a:rPr>
              <a:t> for approximately 12,000 individuals monthly.</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11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latin typeface="Arial" panose="020B0604020202020204" pitchFamily="34" charset="0"/>
              </a:rPr>
              <a:t>Document Management</a:t>
            </a:r>
            <a:r>
              <a:rPr kumimoji="0" lang="en-US" altLang="en-US" sz="1100" b="0" i="0" u="none" strike="noStrike" cap="none" normalizeH="0" baseline="0">
                <a:ln>
                  <a:noFill/>
                </a:ln>
                <a:solidFill>
                  <a:schemeClr val="tx1"/>
                </a:solidFill>
                <a:effectLst/>
                <a:latin typeface="Arial" panose="020B0604020202020204" pitchFamily="34" charset="0"/>
              </a:rPr>
              <a:t>: Handling and sharing large volumes of sensitive documents securely and efficiently.</a:t>
            </a:r>
          </a:p>
        </p:txBody>
      </p:sp>
      <p:sp>
        <p:nvSpPr>
          <p:cNvPr id="20" name="TextBox 19">
            <a:extLst>
              <a:ext uri="{FF2B5EF4-FFF2-40B4-BE49-F238E27FC236}">
                <a16:creationId xmlns:a16="http://schemas.microsoft.com/office/drawing/2014/main" id="{40B208C9-239B-2B21-880C-25D852E89165}"/>
              </a:ext>
            </a:extLst>
          </p:cNvPr>
          <p:cNvSpPr txBox="1"/>
          <p:nvPr/>
        </p:nvSpPr>
        <p:spPr>
          <a:xfrm>
            <a:off x="6419407" y="2376798"/>
            <a:ext cx="2121056" cy="31393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latin typeface="Arial" panose="020B0604020202020204" pitchFamily="34" charset="0"/>
              </a:rPr>
              <a:t>Secure Email Communication</a:t>
            </a:r>
            <a:r>
              <a:rPr kumimoji="0" lang="en-US" altLang="en-US" sz="1100" b="0" i="0" u="none" strike="noStrike" cap="none" normalizeH="0" baseline="0">
                <a:ln>
                  <a:noFill/>
                </a:ln>
                <a:solidFill>
                  <a:schemeClr val="tx1"/>
                </a:solidFill>
                <a:effectLst/>
                <a:latin typeface="Arial" panose="020B0604020202020204" pitchFamily="34" charset="0"/>
              </a:rPr>
              <a:t>: Utilized ShareFile's secure email encryption to ensure safe communication with clients.</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11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latin typeface="Arial" panose="020B0604020202020204" pitchFamily="34" charset="0"/>
              </a:rPr>
              <a:t>Digital Payroll Distribution</a:t>
            </a:r>
            <a:r>
              <a:rPr kumimoji="0" lang="en-US" altLang="en-US" sz="1100" b="0" i="0" u="none" strike="noStrike" cap="none" normalizeH="0" baseline="0">
                <a:ln>
                  <a:noFill/>
                </a:ln>
                <a:solidFill>
                  <a:schemeClr val="tx1"/>
                </a:solidFill>
                <a:effectLst/>
                <a:latin typeface="Arial" panose="020B0604020202020204" pitchFamily="34" charset="0"/>
              </a:rPr>
              <a:t>: Replaced the costly and time-consuming process of sending individual </a:t>
            </a:r>
            <a:r>
              <a:rPr kumimoji="0" lang="en-US" altLang="en-US" sz="1100" b="0" i="0" u="none" strike="noStrike" cap="none" normalizeH="0" baseline="0" err="1">
                <a:ln>
                  <a:noFill/>
                </a:ln>
                <a:solidFill>
                  <a:schemeClr val="tx1"/>
                </a:solidFill>
                <a:effectLst/>
                <a:latin typeface="Arial" panose="020B0604020202020204" pitchFamily="34" charset="0"/>
              </a:rPr>
              <a:t>payslips</a:t>
            </a:r>
            <a:r>
              <a:rPr kumimoji="0" lang="en-US" altLang="en-US" sz="1100" b="0" i="0" u="none" strike="noStrike" cap="none" normalizeH="0" baseline="0">
                <a:ln>
                  <a:noFill/>
                </a:ln>
                <a:solidFill>
                  <a:schemeClr val="tx1"/>
                </a:solidFill>
                <a:effectLst/>
                <a:latin typeface="Arial" panose="020B0604020202020204" pitchFamily="34" charset="0"/>
              </a:rPr>
              <a:t> by post with a quicker, easier, and more secure digital solution.</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11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latin typeface="Arial" panose="020B0604020202020204" pitchFamily="34" charset="0"/>
              </a:rPr>
              <a:t>Efficient Document Sharing</a:t>
            </a:r>
            <a:r>
              <a:rPr kumimoji="0" lang="en-US" altLang="en-US" sz="1100" b="0" i="0" u="none" strike="noStrike" cap="none" normalizeH="0" baseline="0">
                <a:ln>
                  <a:noFill/>
                </a:ln>
                <a:solidFill>
                  <a:schemeClr val="tx1"/>
                </a:solidFill>
                <a:effectLst/>
                <a:latin typeface="Arial" panose="020B0604020202020204" pitchFamily="34" charset="0"/>
              </a:rPr>
              <a:t>: Used ShareFile to transfer large and highly sensitive company payroll files quickly and securely.</a:t>
            </a:r>
          </a:p>
        </p:txBody>
      </p:sp>
      <p:sp>
        <p:nvSpPr>
          <p:cNvPr id="29" name="TextBox 28">
            <a:extLst>
              <a:ext uri="{FF2B5EF4-FFF2-40B4-BE49-F238E27FC236}">
                <a16:creationId xmlns:a16="http://schemas.microsoft.com/office/drawing/2014/main" id="{B23C3349-7DC1-6D9B-2A17-6D259A138598}"/>
              </a:ext>
            </a:extLst>
          </p:cNvPr>
          <p:cNvSpPr txBox="1"/>
          <p:nvPr/>
        </p:nvSpPr>
        <p:spPr>
          <a:xfrm>
            <a:off x="9134555" y="2418172"/>
            <a:ext cx="2333733" cy="280076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latin typeface="Arial" panose="020B0604020202020204" pitchFamily="34" charset="0"/>
              </a:rPr>
              <a:t>Enhanced Security</a:t>
            </a:r>
            <a:r>
              <a:rPr kumimoji="0" lang="en-US" altLang="en-US" sz="1100" b="0" i="0" u="none" strike="noStrike" cap="none" normalizeH="0" baseline="0">
                <a:ln>
                  <a:noFill/>
                </a:ln>
                <a:solidFill>
                  <a:schemeClr val="tx1"/>
                </a:solidFill>
                <a:effectLst/>
                <a:latin typeface="Arial" panose="020B0604020202020204" pitchFamily="34" charset="0"/>
              </a:rPr>
              <a:t>: Provided a superior level of security with far greater ease of implementation and use, ensuring client data protection.</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11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latin typeface="Arial" panose="020B0604020202020204" pitchFamily="34" charset="0"/>
              </a:rPr>
              <a:t>Operational Efficiency</a:t>
            </a:r>
            <a:r>
              <a:rPr kumimoji="0" lang="en-US" altLang="en-US" sz="1100" b="0" i="0" u="none" strike="noStrike" cap="none" normalizeH="0" baseline="0">
                <a:ln>
                  <a:noFill/>
                </a:ln>
                <a:solidFill>
                  <a:schemeClr val="tx1"/>
                </a:solidFill>
                <a:effectLst/>
                <a:latin typeface="Arial" panose="020B0604020202020204" pitchFamily="34" charset="0"/>
              </a:rPr>
              <a:t>: Streamlined payroll distribution and document sharing processes, saving time and reducing costs.</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11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a:ln>
                  <a:noFill/>
                </a:ln>
                <a:solidFill>
                  <a:schemeClr val="tx1"/>
                </a:solidFill>
                <a:effectLst/>
                <a:latin typeface="Arial" panose="020B0604020202020204" pitchFamily="34" charset="0"/>
              </a:rPr>
              <a:t>Client Satisfaction</a:t>
            </a:r>
            <a:r>
              <a:rPr kumimoji="0" lang="en-US" altLang="en-US" sz="1100" b="0" i="0" u="none" strike="noStrike" cap="none" normalizeH="0" baseline="0">
                <a:ln>
                  <a:noFill/>
                </a:ln>
                <a:solidFill>
                  <a:schemeClr val="tx1"/>
                </a:solidFill>
                <a:effectLst/>
                <a:latin typeface="Arial" panose="020B0604020202020204" pitchFamily="34" charset="0"/>
              </a:rPr>
              <a:t>: Improved client satisfaction by offering secure and efficient communication and document handling. US</a:t>
            </a:r>
          </a:p>
        </p:txBody>
      </p:sp>
    </p:spTree>
    <p:extLst>
      <p:ext uri="{BB962C8B-B14F-4D97-AF65-F5344CB8AC3E}">
        <p14:creationId xmlns:p14="http://schemas.microsoft.com/office/powerpoint/2010/main" val="213559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4827BC-1867-4AEF-8917-48108BFA283D}"/>
              </a:ext>
            </a:extLst>
          </p:cNvPr>
          <p:cNvSpPr>
            <a:spLocks noGrp="1"/>
          </p:cNvSpPr>
          <p:nvPr>
            <p:ph type="title"/>
          </p:nvPr>
        </p:nvSpPr>
        <p:spPr>
          <a:xfrm>
            <a:off x="82537" y="31046"/>
            <a:ext cx="12026926" cy="734593"/>
          </a:xfrm>
        </p:spPr>
        <p:txBody>
          <a:bodyPr/>
          <a:lstStyle/>
          <a:p>
            <a:r>
              <a:rPr lang="en-US" dirty="0"/>
              <a:t>     ShareFile’s Evolution: Now Powered by Progress</a:t>
            </a:r>
          </a:p>
        </p:txBody>
      </p:sp>
      <p:sp>
        <p:nvSpPr>
          <p:cNvPr id="18" name="Text Placeholder 17">
            <a:extLst>
              <a:ext uri="{FF2B5EF4-FFF2-40B4-BE49-F238E27FC236}">
                <a16:creationId xmlns:a16="http://schemas.microsoft.com/office/drawing/2014/main" id="{4E091A31-7866-4F47-B0CF-3293835EEDE8}"/>
              </a:ext>
            </a:extLst>
          </p:cNvPr>
          <p:cNvSpPr>
            <a:spLocks noGrp="1"/>
          </p:cNvSpPr>
          <p:nvPr>
            <p:ph type="body" sz="quarter" idx="18"/>
          </p:nvPr>
        </p:nvSpPr>
        <p:spPr>
          <a:xfrm>
            <a:off x="233457" y="4019516"/>
            <a:ext cx="2585943" cy="671814"/>
          </a:xfrm>
          <a:solidFill>
            <a:schemeClr val="bg1">
              <a:lumMod val="85000"/>
            </a:schemeClr>
          </a:solidFill>
        </p:spPr>
        <p:txBody>
          <a:bodyPr/>
          <a:lstStyle/>
          <a:p>
            <a:pPr>
              <a:spcAft>
                <a:spcPts val="600"/>
              </a:spcAft>
            </a:pPr>
            <a:r>
              <a:rPr lang="en-US" dirty="0"/>
              <a:t>ShareFile Early Days</a:t>
            </a:r>
          </a:p>
          <a:p>
            <a:pPr>
              <a:spcAft>
                <a:spcPts val="600"/>
              </a:spcAft>
            </a:pPr>
            <a:r>
              <a:rPr lang="en-US" sz="1100" dirty="0"/>
              <a:t>Pre Citrix Era</a:t>
            </a:r>
          </a:p>
        </p:txBody>
      </p:sp>
      <p:sp>
        <p:nvSpPr>
          <p:cNvPr id="10" name="Text Placeholder 9">
            <a:extLst>
              <a:ext uri="{FF2B5EF4-FFF2-40B4-BE49-F238E27FC236}">
                <a16:creationId xmlns:a16="http://schemas.microsoft.com/office/drawing/2014/main" id="{83413A59-8009-405C-B473-F659F4B46E4A}"/>
              </a:ext>
            </a:extLst>
          </p:cNvPr>
          <p:cNvSpPr>
            <a:spLocks noGrp="1"/>
          </p:cNvSpPr>
          <p:nvPr>
            <p:ph type="body" sz="quarter" idx="14"/>
          </p:nvPr>
        </p:nvSpPr>
        <p:spPr>
          <a:xfrm>
            <a:off x="299318" y="4799623"/>
            <a:ext cx="2520081" cy="1345996"/>
          </a:xfrm>
          <a:solidFill>
            <a:schemeClr val="bg1">
              <a:lumMod val="95000"/>
            </a:schemeClr>
          </a:solidFill>
        </p:spPr>
        <p:txBody>
          <a:bodyPr vert="horz" lIns="91440" tIns="45720" rIns="91440" bIns="45720" rtlCol="0" anchor="t">
            <a:noAutofit/>
          </a:bodyPr>
          <a:lstStyle/>
          <a:p>
            <a:r>
              <a:rPr lang="en-US" b="1" dirty="0"/>
              <a:t>2005</a:t>
            </a:r>
            <a:r>
              <a:rPr lang="en-US" dirty="0"/>
              <a:t> </a:t>
            </a:r>
          </a:p>
          <a:p>
            <a:r>
              <a:rPr lang="en-US" dirty="0"/>
              <a:t>Launched as B2B security file sharing solution in Raleigh, North Carolina</a:t>
            </a:r>
          </a:p>
          <a:p>
            <a:r>
              <a:rPr lang="en-US" dirty="0"/>
              <a:t>Focus on Micro and SMB</a:t>
            </a:r>
          </a:p>
          <a:p>
            <a:endParaRPr lang="en-US" dirty="0"/>
          </a:p>
        </p:txBody>
      </p:sp>
      <p:sp>
        <p:nvSpPr>
          <p:cNvPr id="19" name="Text Placeholder 18">
            <a:extLst>
              <a:ext uri="{FF2B5EF4-FFF2-40B4-BE49-F238E27FC236}">
                <a16:creationId xmlns:a16="http://schemas.microsoft.com/office/drawing/2014/main" id="{B350F797-AA8E-422D-B1BE-31919E5E8542}"/>
              </a:ext>
            </a:extLst>
          </p:cNvPr>
          <p:cNvSpPr>
            <a:spLocks noGrp="1"/>
          </p:cNvSpPr>
          <p:nvPr>
            <p:ph type="body" sz="quarter" idx="19"/>
          </p:nvPr>
        </p:nvSpPr>
        <p:spPr>
          <a:xfrm>
            <a:off x="3281457" y="4019516"/>
            <a:ext cx="2585943" cy="601662"/>
          </a:xfrm>
          <a:solidFill>
            <a:schemeClr val="bg1">
              <a:lumMod val="85000"/>
            </a:schemeClr>
          </a:solidFill>
        </p:spPr>
        <p:txBody>
          <a:bodyPr/>
          <a:lstStyle/>
          <a:p>
            <a:r>
              <a:rPr lang="en-US" dirty="0"/>
              <a:t>Citrix ShareFile</a:t>
            </a:r>
          </a:p>
        </p:txBody>
      </p:sp>
      <p:sp>
        <p:nvSpPr>
          <p:cNvPr id="11" name="Text Placeholder 10">
            <a:extLst>
              <a:ext uri="{FF2B5EF4-FFF2-40B4-BE49-F238E27FC236}">
                <a16:creationId xmlns:a16="http://schemas.microsoft.com/office/drawing/2014/main" id="{793FFC51-169D-49BB-A779-7EFB4D82AD28}"/>
              </a:ext>
            </a:extLst>
          </p:cNvPr>
          <p:cNvSpPr>
            <a:spLocks noGrp="1"/>
          </p:cNvSpPr>
          <p:nvPr>
            <p:ph type="body" sz="quarter" idx="15"/>
          </p:nvPr>
        </p:nvSpPr>
        <p:spPr>
          <a:xfrm>
            <a:off x="3281457" y="4792137"/>
            <a:ext cx="2585943" cy="1353482"/>
          </a:xfrm>
          <a:solidFill>
            <a:schemeClr val="bg1">
              <a:lumMod val="95000"/>
            </a:schemeClr>
          </a:solidFill>
        </p:spPr>
        <p:txBody>
          <a:bodyPr vert="horz" lIns="91440" tIns="45720" rIns="91440" bIns="45720" rtlCol="0" anchor="t">
            <a:noAutofit/>
          </a:bodyPr>
          <a:lstStyle/>
          <a:p>
            <a:r>
              <a:rPr lang="en-US" sz="1000" b="1" dirty="0"/>
              <a:t>Since 2011</a:t>
            </a:r>
          </a:p>
          <a:p>
            <a:r>
              <a:rPr lang="en-US" sz="1000" dirty="0"/>
              <a:t>Integrated with Citrix Suit of Products</a:t>
            </a:r>
          </a:p>
          <a:p>
            <a:r>
              <a:rPr lang="en-US" sz="1000" dirty="0"/>
              <a:t>Focus on Enterprise Grade </a:t>
            </a:r>
            <a:r>
              <a:rPr lang="en-US" sz="1000" dirty="0" err="1"/>
              <a:t>Solutioning.Also</a:t>
            </a:r>
            <a:r>
              <a:rPr lang="en-US" sz="1000" dirty="0"/>
              <a:t>, brought HIPAA, FINRA compliance to cater to highly regulated industries</a:t>
            </a:r>
          </a:p>
        </p:txBody>
      </p:sp>
      <p:sp>
        <p:nvSpPr>
          <p:cNvPr id="20" name="Text Placeholder 19">
            <a:extLst>
              <a:ext uri="{FF2B5EF4-FFF2-40B4-BE49-F238E27FC236}">
                <a16:creationId xmlns:a16="http://schemas.microsoft.com/office/drawing/2014/main" id="{4A642F3E-3C03-4E20-ABCA-E003162FC000}"/>
              </a:ext>
            </a:extLst>
          </p:cNvPr>
          <p:cNvSpPr>
            <a:spLocks noGrp="1"/>
          </p:cNvSpPr>
          <p:nvPr>
            <p:ph type="body" sz="quarter" idx="20"/>
          </p:nvPr>
        </p:nvSpPr>
        <p:spPr>
          <a:xfrm>
            <a:off x="6326144" y="4019516"/>
            <a:ext cx="2585943" cy="518160"/>
          </a:xfrm>
          <a:solidFill>
            <a:schemeClr val="bg1">
              <a:lumMod val="85000"/>
            </a:schemeClr>
          </a:solidFill>
        </p:spPr>
        <p:txBody>
          <a:bodyPr/>
          <a:lstStyle/>
          <a:p>
            <a:r>
              <a:rPr lang="en-US" dirty="0"/>
              <a:t>Independent ShareFile</a:t>
            </a:r>
          </a:p>
        </p:txBody>
      </p:sp>
      <p:sp>
        <p:nvSpPr>
          <p:cNvPr id="13" name="Text Placeholder 12">
            <a:extLst>
              <a:ext uri="{FF2B5EF4-FFF2-40B4-BE49-F238E27FC236}">
                <a16:creationId xmlns:a16="http://schemas.microsoft.com/office/drawing/2014/main" id="{F62FF5CE-711D-42E8-B7EA-B1A1F772535A}"/>
              </a:ext>
            </a:extLst>
          </p:cNvPr>
          <p:cNvSpPr>
            <a:spLocks noGrp="1"/>
          </p:cNvSpPr>
          <p:nvPr>
            <p:ph type="body" sz="quarter" idx="16"/>
          </p:nvPr>
        </p:nvSpPr>
        <p:spPr>
          <a:xfrm>
            <a:off x="6324602" y="4745882"/>
            <a:ext cx="2587485" cy="1399737"/>
          </a:xfrm>
          <a:solidFill>
            <a:schemeClr val="bg1">
              <a:lumMod val="95000"/>
            </a:schemeClr>
          </a:solidFill>
        </p:spPr>
        <p:txBody>
          <a:bodyPr vert="horz" lIns="91440" tIns="45720" rIns="91440" bIns="45720" rtlCol="0" anchor="t">
            <a:noAutofit/>
          </a:bodyPr>
          <a:lstStyle/>
          <a:p>
            <a:r>
              <a:rPr lang="en-US" b="1" dirty="0"/>
              <a:t>2022-2024</a:t>
            </a:r>
          </a:p>
          <a:p>
            <a:r>
              <a:rPr lang="en-US" sz="1000" dirty="0"/>
              <a:t>Differentiated ourselves by adding capabilities such as project, document request list, forms built in client portal, verticalized solutions to cater to our customer’s client interaction and collaboration</a:t>
            </a:r>
          </a:p>
          <a:p>
            <a:endParaRPr lang="en-US" dirty="0"/>
          </a:p>
        </p:txBody>
      </p:sp>
      <p:sp>
        <p:nvSpPr>
          <p:cNvPr id="9" name="Text Placeholder 8">
            <a:extLst>
              <a:ext uri="{FF2B5EF4-FFF2-40B4-BE49-F238E27FC236}">
                <a16:creationId xmlns:a16="http://schemas.microsoft.com/office/drawing/2014/main" id="{AF60E058-A3CE-6ADF-F933-7E2391C15B2C}"/>
              </a:ext>
            </a:extLst>
          </p:cNvPr>
          <p:cNvSpPr>
            <a:spLocks noGrp="1"/>
          </p:cNvSpPr>
          <p:nvPr>
            <p:ph type="body" sz="quarter" idx="21"/>
          </p:nvPr>
        </p:nvSpPr>
        <p:spPr>
          <a:xfrm>
            <a:off x="9374144" y="4019516"/>
            <a:ext cx="2585943" cy="518160"/>
          </a:xfrm>
          <a:solidFill>
            <a:schemeClr val="bg1">
              <a:lumMod val="85000"/>
            </a:schemeClr>
          </a:solidFill>
        </p:spPr>
        <p:txBody>
          <a:bodyPr/>
          <a:lstStyle/>
          <a:p>
            <a:r>
              <a:rPr lang="en-US" dirty="0"/>
              <a:t>Progress ShareFile</a:t>
            </a:r>
          </a:p>
        </p:txBody>
      </p:sp>
      <p:sp>
        <p:nvSpPr>
          <p:cNvPr id="17" name="Picture Placeholder 16">
            <a:extLst>
              <a:ext uri="{FF2B5EF4-FFF2-40B4-BE49-F238E27FC236}">
                <a16:creationId xmlns:a16="http://schemas.microsoft.com/office/drawing/2014/main" id="{6C5EA77B-8B2E-28FC-BD82-78865B80155F}"/>
              </a:ext>
            </a:extLst>
          </p:cNvPr>
          <p:cNvSpPr>
            <a:spLocks noGrp="1"/>
          </p:cNvSpPr>
          <p:nvPr>
            <p:ph type="pic" sz="quarter" idx="11"/>
          </p:nvPr>
        </p:nvSpPr>
        <p:spPr/>
        <p:txBody>
          <a:bodyPr/>
          <a:lstStyle/>
          <a:p>
            <a:endParaRPr lang="en-US"/>
          </a:p>
        </p:txBody>
      </p:sp>
      <p:sp>
        <p:nvSpPr>
          <p:cNvPr id="24" name="Picture Placeholder 23">
            <a:extLst>
              <a:ext uri="{FF2B5EF4-FFF2-40B4-BE49-F238E27FC236}">
                <a16:creationId xmlns:a16="http://schemas.microsoft.com/office/drawing/2014/main" id="{1A538DEC-9D2E-5734-725D-05B42AB7DAA3}"/>
              </a:ext>
            </a:extLst>
          </p:cNvPr>
          <p:cNvSpPr>
            <a:spLocks noGrp="1"/>
          </p:cNvSpPr>
          <p:nvPr>
            <p:ph type="pic" sz="quarter" idx="10"/>
          </p:nvPr>
        </p:nvSpPr>
        <p:spPr/>
        <p:txBody>
          <a:bodyPr/>
          <a:lstStyle/>
          <a:p>
            <a:endParaRPr lang="en-US"/>
          </a:p>
        </p:txBody>
      </p:sp>
      <p:graphicFrame>
        <p:nvGraphicFramePr>
          <p:cNvPr id="26" name="Table 25">
            <a:extLst>
              <a:ext uri="{FF2B5EF4-FFF2-40B4-BE49-F238E27FC236}">
                <a16:creationId xmlns:a16="http://schemas.microsoft.com/office/drawing/2014/main" id="{F0AC31BE-53EE-5F61-3039-658B2E947A62}"/>
              </a:ext>
            </a:extLst>
          </p:cNvPr>
          <p:cNvGraphicFramePr>
            <a:graphicFrameLocks noGrp="1"/>
          </p:cNvGraphicFramePr>
          <p:nvPr/>
        </p:nvGraphicFramePr>
        <p:xfrm>
          <a:off x="228335" y="1339981"/>
          <a:ext cx="11508050" cy="518160"/>
        </p:xfrm>
        <a:graphic>
          <a:graphicData uri="http://schemas.openxmlformats.org/drawingml/2006/table">
            <a:tbl>
              <a:tblPr firstRow="1" bandRow="1">
                <a:tableStyleId>{1E171933-4619-4E11-9A3F-F7608DF75F80}</a:tableStyleId>
              </a:tblPr>
              <a:tblGrid>
                <a:gridCol w="5748953">
                  <a:extLst>
                    <a:ext uri="{9D8B030D-6E8A-4147-A177-3AD203B41FA5}">
                      <a16:colId xmlns:a16="http://schemas.microsoft.com/office/drawing/2014/main" val="14263884"/>
                    </a:ext>
                  </a:extLst>
                </a:gridCol>
                <a:gridCol w="5759097">
                  <a:extLst>
                    <a:ext uri="{9D8B030D-6E8A-4147-A177-3AD203B41FA5}">
                      <a16:colId xmlns:a16="http://schemas.microsoft.com/office/drawing/2014/main" val="2482465894"/>
                    </a:ext>
                  </a:extLst>
                </a:gridCol>
              </a:tblGrid>
              <a:tr h="385752">
                <a:tc>
                  <a:txBody>
                    <a:bodyPr/>
                    <a:lstStyle/>
                    <a:p>
                      <a:pPr algn="ctr"/>
                      <a:r>
                        <a:rPr lang="en-US" sz="2800" i="1" dirty="0"/>
                        <a:t>The Past</a:t>
                      </a:r>
                    </a:p>
                  </a:txBody>
                  <a:tcPr>
                    <a:solidFill>
                      <a:schemeClr val="bg1">
                        <a:lumMod val="50000"/>
                      </a:schemeClr>
                    </a:solidFill>
                  </a:tcPr>
                </a:tc>
                <a:tc>
                  <a:txBody>
                    <a:bodyPr/>
                    <a:lstStyle/>
                    <a:p>
                      <a:pPr algn="ctr"/>
                      <a:r>
                        <a:rPr lang="en-US" sz="2800" dirty="0"/>
                        <a:t> </a:t>
                      </a:r>
                      <a:r>
                        <a:rPr lang="en-US" sz="2800" b="1" i="1" dirty="0"/>
                        <a:t>Future with Progress</a:t>
                      </a:r>
                    </a:p>
                  </a:txBody>
                  <a:tcPr/>
                </a:tc>
                <a:extLst>
                  <a:ext uri="{0D108BD9-81ED-4DB2-BD59-A6C34878D82A}">
                    <a16:rowId xmlns:a16="http://schemas.microsoft.com/office/drawing/2014/main" val="2849029059"/>
                  </a:ext>
                </a:extLst>
              </a:tr>
            </a:tbl>
          </a:graphicData>
        </a:graphic>
      </p:graphicFrame>
      <p:sp>
        <p:nvSpPr>
          <p:cNvPr id="27" name="Text Placeholder 12">
            <a:extLst>
              <a:ext uri="{FF2B5EF4-FFF2-40B4-BE49-F238E27FC236}">
                <a16:creationId xmlns:a16="http://schemas.microsoft.com/office/drawing/2014/main" id="{872F4D70-0746-158E-5C23-F52E02061796}"/>
              </a:ext>
            </a:extLst>
          </p:cNvPr>
          <p:cNvSpPr txBox="1">
            <a:spLocks/>
          </p:cNvSpPr>
          <p:nvPr/>
        </p:nvSpPr>
        <p:spPr>
          <a:xfrm>
            <a:off x="9521753" y="4744290"/>
            <a:ext cx="2438334" cy="1449176"/>
          </a:xfrm>
          <a:prstGeom prst="rect">
            <a:avLst/>
          </a:prstGeom>
          <a:solidFill>
            <a:schemeClr val="bg1">
              <a:lumMod val="95000"/>
            </a:schemeClr>
          </a:solidFill>
        </p:spPr>
        <p:txBody>
          <a:bodyPr vert="horz" lIns="91440" tIns="45720" rIns="91440" bIns="45720" rtlCol="0" anchor="t">
            <a:noAutofit/>
          </a:bodyPr>
          <a:lstStyle>
            <a:lvl1pPr marL="0" indent="0" algn="ctr" defTabSz="914400" rtl="0" eaLnBrk="1" latinLnBrk="0" hangingPunct="1">
              <a:lnSpc>
                <a:spcPct val="100000"/>
              </a:lnSpc>
              <a:spcBef>
                <a:spcPts val="0"/>
              </a:spcBef>
              <a:spcAft>
                <a:spcPts val="1200"/>
              </a:spcAft>
              <a:buClr>
                <a:schemeClr val="accent4"/>
              </a:buClr>
              <a:buSzPct val="150000"/>
              <a:buFont typeface="Arial" panose="020B0604020202020204" pitchFamily="34" charset="0"/>
              <a:buNone/>
              <a:tabLst/>
              <a:defRPr sz="1100" b="0" i="0" kern="1200" spc="0" baseline="0">
                <a:solidFill>
                  <a:schemeClr val="tx1"/>
                </a:solidFill>
                <a:latin typeface="+mn-lt"/>
                <a:ea typeface="+mn-ea"/>
                <a:cs typeface="Arial" panose="020B0604020202020204" pitchFamily="34" charset="0"/>
              </a:defRPr>
            </a:lvl1pPr>
            <a:lvl2pPr marL="457200" indent="0" algn="l" defTabSz="914400" rtl="0" eaLnBrk="1" latinLnBrk="0" hangingPunct="1">
              <a:lnSpc>
                <a:spcPct val="100000"/>
              </a:lnSpc>
              <a:spcBef>
                <a:spcPts val="0"/>
              </a:spcBef>
              <a:spcAft>
                <a:spcPts val="1200"/>
              </a:spcAft>
              <a:buClr>
                <a:schemeClr val="accent4"/>
              </a:buClr>
              <a:buSzPct val="115000"/>
              <a:buFont typeface="Arial" panose="020B0604020202020204" pitchFamily="34" charset="0"/>
              <a:buNone/>
              <a:tabLst/>
              <a:defRPr sz="1100" b="0" i="0" kern="1200" spc="0" baseline="0">
                <a:solidFill>
                  <a:schemeClr val="tx1"/>
                </a:solidFill>
                <a:latin typeface="+mn-lt"/>
                <a:ea typeface="+mn-ea"/>
                <a:cs typeface="Arial" panose="020B0604020202020204" pitchFamily="34" charset="0"/>
              </a:defRPr>
            </a:lvl2pPr>
            <a:lvl3pPr marL="914400" indent="0" algn="l" defTabSz="914400" rtl="0" eaLnBrk="1" latinLnBrk="0" hangingPunct="1">
              <a:lnSpc>
                <a:spcPct val="100000"/>
              </a:lnSpc>
              <a:spcBef>
                <a:spcPts val="0"/>
              </a:spcBef>
              <a:spcAft>
                <a:spcPts val="1200"/>
              </a:spcAft>
              <a:buClr>
                <a:schemeClr val="accent4"/>
              </a:buClr>
              <a:buSzPct val="90000"/>
              <a:buFont typeface="Wingdings" pitchFamily="2" charset="2"/>
              <a:buNone/>
              <a:tabLst/>
              <a:defRPr sz="1100" b="0" i="0" kern="1200">
                <a:solidFill>
                  <a:schemeClr val="tx1"/>
                </a:solidFill>
                <a:latin typeface="+mn-lt"/>
                <a:ea typeface="+mn-ea"/>
                <a:cs typeface="Arial" panose="020B0604020202020204" pitchFamily="34" charset="0"/>
              </a:defRPr>
            </a:lvl3pPr>
            <a:lvl4pPr marL="1371600" indent="0" algn="l" defTabSz="914400" rtl="0" eaLnBrk="1" latinLnBrk="0" hangingPunct="1">
              <a:lnSpc>
                <a:spcPct val="100000"/>
              </a:lnSpc>
              <a:spcBef>
                <a:spcPts val="0"/>
              </a:spcBef>
              <a:spcAft>
                <a:spcPts val="1200"/>
              </a:spcAft>
              <a:buClr>
                <a:schemeClr val="accent4"/>
              </a:buClr>
              <a:buSzPct val="70000"/>
              <a:buFont typeface="Wingdings" pitchFamily="2" charset="2"/>
              <a:buNone/>
              <a:tabLst/>
              <a:defRPr sz="1100" b="0" i="0" kern="1200">
                <a:solidFill>
                  <a:schemeClr val="tx1"/>
                </a:solidFill>
                <a:latin typeface="+mn-lt"/>
                <a:ea typeface="+mn-ea"/>
                <a:cs typeface="Arial" panose="020B0604020202020204" pitchFamily="34" charset="0"/>
              </a:defRPr>
            </a:lvl4pPr>
            <a:lvl5pPr marL="1828800" indent="0" algn="l" defTabSz="914400" rtl="0" eaLnBrk="1" latinLnBrk="0" hangingPunct="1">
              <a:lnSpc>
                <a:spcPct val="100000"/>
              </a:lnSpc>
              <a:spcBef>
                <a:spcPts val="0"/>
              </a:spcBef>
              <a:spcAft>
                <a:spcPts val="1200"/>
              </a:spcAft>
              <a:buClr>
                <a:schemeClr val="accent4"/>
              </a:buClr>
              <a:buSzPct val="90000"/>
              <a:buFont typeface="Arial" panose="020B0503030202060203" pitchFamily="34" charset="0"/>
              <a:buNone/>
              <a:tabLst/>
              <a:defRPr sz="1100" b="0" i="0" kern="1200">
                <a:solidFill>
                  <a:schemeClr val="tx1"/>
                </a:solidFill>
                <a:latin typeface="+mn-lt"/>
                <a:ea typeface="+mn-ea"/>
                <a:cs typeface="Arial" panose="020B0604020202020204" pitchFamily="34" charset="0"/>
              </a:defRPr>
            </a:lvl5pPr>
            <a:lvl6pPr marL="1335088" indent="-179388" algn="l" defTabSz="914400" rtl="0" eaLnBrk="1" latinLnBrk="0" hangingPunct="1">
              <a:lnSpc>
                <a:spcPct val="100000"/>
              </a:lnSpc>
              <a:spcBef>
                <a:spcPts val="500"/>
              </a:spcBef>
              <a:spcAft>
                <a:spcPts val="1200"/>
              </a:spcAft>
              <a:buClr>
                <a:schemeClr val="accent4"/>
              </a:buClr>
              <a:buSzPct val="80000"/>
              <a:buFont typeface="Wingdings" pitchFamily="2" charset="2"/>
              <a:buChar char="§"/>
              <a:tabLst/>
              <a:defRPr sz="1600" kern="1200" baseline="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2025 – Onwards</a:t>
            </a:r>
          </a:p>
          <a:p>
            <a:r>
              <a:rPr lang="en-US" sz="1000" dirty="0"/>
              <a:t>Expanding into Ai powered features  such as Secure Share recommender, Document Summarization, Document Q&amp;A AI Powered Document AI assistant  </a:t>
            </a:r>
          </a:p>
          <a:p>
            <a:endParaRPr lang="en-US" b="1" dirty="0"/>
          </a:p>
          <a:p>
            <a:endParaRPr lang="en-US" b="1" dirty="0"/>
          </a:p>
          <a:p>
            <a:endParaRPr lang="en-US" dirty="0"/>
          </a:p>
        </p:txBody>
      </p:sp>
      <p:pic>
        <p:nvPicPr>
          <p:cNvPr id="2" name="Picture 18" descr="ShareFile Mobile App | The Best Mobile ...">
            <a:extLst>
              <a:ext uri="{FF2B5EF4-FFF2-40B4-BE49-F238E27FC236}">
                <a16:creationId xmlns:a16="http://schemas.microsoft.com/office/drawing/2014/main" id="{503BD784-7F34-9392-4B31-B0189FE672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9841" y="2932309"/>
            <a:ext cx="1201440" cy="40463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Picture Placeholder 5">
            <a:extLst>
              <a:ext uri="{FF2B5EF4-FFF2-40B4-BE49-F238E27FC236}">
                <a16:creationId xmlns:a16="http://schemas.microsoft.com/office/drawing/2014/main" id="{CD45A421-EB42-0A2C-7EE2-B103B6C104EE}"/>
              </a:ext>
            </a:extLst>
          </p:cNvPr>
          <p:cNvSpPr>
            <a:spLocks noGrp="1"/>
          </p:cNvSpPr>
          <p:nvPr>
            <p:ph type="pic" sz="quarter" idx="12"/>
          </p:nvPr>
        </p:nvSpPr>
        <p:spPr/>
        <p:txBody>
          <a:bodyPr/>
          <a:lstStyle/>
          <a:p>
            <a:endParaRPr lang="en-US"/>
          </a:p>
        </p:txBody>
      </p:sp>
      <p:pic>
        <p:nvPicPr>
          <p:cNvPr id="21" name="Picture 20">
            <a:extLst>
              <a:ext uri="{FF2B5EF4-FFF2-40B4-BE49-F238E27FC236}">
                <a16:creationId xmlns:a16="http://schemas.microsoft.com/office/drawing/2014/main" id="{5BE7B7A1-0AF4-834C-3F67-2BA66B8AA95B}"/>
              </a:ext>
            </a:extLst>
          </p:cNvPr>
          <p:cNvPicPr>
            <a:picLocks noChangeAspect="1"/>
          </p:cNvPicPr>
          <p:nvPr/>
        </p:nvPicPr>
        <p:blipFill>
          <a:blip r:embed="rId4"/>
          <a:srcRect t="31642" b="18332"/>
          <a:stretch>
            <a:fillRect/>
          </a:stretch>
        </p:blipFill>
        <p:spPr>
          <a:xfrm>
            <a:off x="7339515" y="2893621"/>
            <a:ext cx="1910394" cy="431518"/>
          </a:xfrm>
          <a:prstGeom prst="rect">
            <a:avLst/>
          </a:prstGeom>
        </p:spPr>
      </p:pic>
      <p:pic>
        <p:nvPicPr>
          <p:cNvPr id="22" name="Picture 21">
            <a:extLst>
              <a:ext uri="{FF2B5EF4-FFF2-40B4-BE49-F238E27FC236}">
                <a16:creationId xmlns:a16="http://schemas.microsoft.com/office/drawing/2014/main" id="{7A05E8F1-68AF-8785-30A8-12290DF4EB7F}"/>
              </a:ext>
            </a:extLst>
          </p:cNvPr>
          <p:cNvPicPr>
            <a:picLocks noChangeAspect="1"/>
          </p:cNvPicPr>
          <p:nvPr/>
        </p:nvPicPr>
        <p:blipFill>
          <a:blip r:embed="rId5"/>
          <a:stretch>
            <a:fillRect/>
          </a:stretch>
        </p:blipFill>
        <p:spPr>
          <a:xfrm>
            <a:off x="1169529" y="2431323"/>
            <a:ext cx="1189114" cy="1259062"/>
          </a:xfrm>
          <a:prstGeom prst="rect">
            <a:avLst/>
          </a:prstGeom>
          <a:effectLst>
            <a:outerShdw blurRad="50800" dist="38100" dir="2700000" algn="tl" rotWithShape="0">
              <a:prstClr val="black">
                <a:alpha val="40000"/>
              </a:prstClr>
            </a:outerShdw>
          </a:effectLst>
        </p:spPr>
      </p:pic>
      <p:sp>
        <p:nvSpPr>
          <p:cNvPr id="23" name="Rectangle 22">
            <a:extLst>
              <a:ext uri="{FF2B5EF4-FFF2-40B4-BE49-F238E27FC236}">
                <a16:creationId xmlns:a16="http://schemas.microsoft.com/office/drawing/2014/main" id="{CCC81B3B-6305-5355-A7F6-33BF68D4F639}"/>
              </a:ext>
            </a:extLst>
          </p:cNvPr>
          <p:cNvSpPr/>
          <p:nvPr/>
        </p:nvSpPr>
        <p:spPr>
          <a:xfrm>
            <a:off x="-10225" y="-31046"/>
            <a:ext cx="5967300" cy="6889046"/>
          </a:xfrm>
          <a:prstGeom prst="rect">
            <a:avLst/>
          </a:prstGeom>
          <a:solidFill>
            <a:schemeClr val="bg1">
              <a:lumMod val="85000"/>
              <a:alpha val="63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FAB8293B-589C-EE6B-B95B-F476C7DE646B}"/>
              </a:ext>
            </a:extLst>
          </p:cNvPr>
          <p:cNvSpPr txBox="1"/>
          <p:nvPr/>
        </p:nvSpPr>
        <p:spPr>
          <a:xfrm>
            <a:off x="3580678" y="653097"/>
            <a:ext cx="8528785" cy="307777"/>
          </a:xfrm>
          <a:prstGeom prst="rect">
            <a:avLst/>
          </a:prstGeom>
          <a:noFill/>
        </p:spPr>
        <p:txBody>
          <a:bodyPr wrap="square">
            <a:spAutoFit/>
          </a:bodyPr>
          <a:lstStyle/>
          <a:p>
            <a:r>
              <a:rPr lang="en-US" sz="1400" i="1" dirty="0"/>
              <a:t>“From Secure File Sharing to Secure All in One Collaboration Solution — with Progress ShareFile ”</a:t>
            </a:r>
          </a:p>
        </p:txBody>
      </p:sp>
      <p:pic>
        <p:nvPicPr>
          <p:cNvPr id="3" name="Picture 2">
            <a:extLst>
              <a:ext uri="{FF2B5EF4-FFF2-40B4-BE49-F238E27FC236}">
                <a16:creationId xmlns:a16="http://schemas.microsoft.com/office/drawing/2014/main" id="{8C2C1BBF-0804-68DE-6A96-F80DC98F7D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79113" y="2928888"/>
            <a:ext cx="2201220" cy="300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23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5"/>
        <p:cNvGrpSpPr/>
        <p:nvPr/>
      </p:nvGrpSpPr>
      <p:grpSpPr>
        <a:xfrm>
          <a:off x="0" y="0"/>
          <a:ext cx="0" cy="0"/>
          <a:chOff x="0" y="0"/>
          <a:chExt cx="0" cy="0"/>
        </a:xfrm>
      </p:grpSpPr>
      <p:pic>
        <p:nvPicPr>
          <p:cNvPr id="1726" name="Google Shape;1726;p202" descr="preencoded.png"/>
          <p:cNvPicPr preferRelativeResize="0"/>
          <p:nvPr/>
        </p:nvPicPr>
        <p:blipFill rotWithShape="1">
          <a:blip r:embed="rId3">
            <a:alphaModFix/>
          </a:blip>
          <a:srcRect/>
          <a:stretch/>
        </p:blipFill>
        <p:spPr>
          <a:xfrm>
            <a:off x="662560" y="2279651"/>
            <a:ext cx="2745233" cy="2334655"/>
          </a:xfrm>
          <a:prstGeom prst="rect">
            <a:avLst/>
          </a:prstGeom>
          <a:noFill/>
          <a:ln>
            <a:noFill/>
          </a:ln>
        </p:spPr>
      </p:pic>
      <p:pic>
        <p:nvPicPr>
          <p:cNvPr id="1727" name="Google Shape;1727;p202" descr="preencoded.png"/>
          <p:cNvPicPr preferRelativeResize="0"/>
          <p:nvPr/>
        </p:nvPicPr>
        <p:blipFill rotWithShape="1">
          <a:blip r:embed="rId4">
            <a:alphaModFix/>
          </a:blip>
          <a:srcRect/>
          <a:stretch/>
        </p:blipFill>
        <p:spPr>
          <a:xfrm>
            <a:off x="3354957" y="2279652"/>
            <a:ext cx="2745235" cy="2379105"/>
          </a:xfrm>
          <a:prstGeom prst="rect">
            <a:avLst/>
          </a:prstGeom>
          <a:noFill/>
          <a:ln>
            <a:noFill/>
          </a:ln>
        </p:spPr>
      </p:pic>
      <p:pic>
        <p:nvPicPr>
          <p:cNvPr id="1728" name="Google Shape;1728;p202" descr="preencoded.png"/>
          <p:cNvPicPr preferRelativeResize="0"/>
          <p:nvPr/>
        </p:nvPicPr>
        <p:blipFill rotWithShape="1">
          <a:blip r:embed="rId5">
            <a:alphaModFix/>
          </a:blip>
          <a:srcRect/>
          <a:stretch/>
        </p:blipFill>
        <p:spPr>
          <a:xfrm>
            <a:off x="6028308" y="2279652"/>
            <a:ext cx="2745235" cy="2379105"/>
          </a:xfrm>
          <a:prstGeom prst="rect">
            <a:avLst/>
          </a:prstGeom>
          <a:noFill/>
          <a:ln>
            <a:noFill/>
          </a:ln>
        </p:spPr>
      </p:pic>
      <p:pic>
        <p:nvPicPr>
          <p:cNvPr id="1729" name="Google Shape;1729;p202" descr="preencoded.png"/>
          <p:cNvPicPr preferRelativeResize="0"/>
          <p:nvPr/>
        </p:nvPicPr>
        <p:blipFill rotWithShape="1">
          <a:blip r:embed="rId6">
            <a:alphaModFix/>
          </a:blip>
          <a:srcRect/>
          <a:stretch/>
        </p:blipFill>
        <p:spPr>
          <a:xfrm>
            <a:off x="8701659" y="2279652"/>
            <a:ext cx="2745235" cy="2379105"/>
          </a:xfrm>
          <a:prstGeom prst="rect">
            <a:avLst/>
          </a:prstGeom>
          <a:noFill/>
          <a:ln>
            <a:noFill/>
          </a:ln>
        </p:spPr>
      </p:pic>
      <p:grpSp>
        <p:nvGrpSpPr>
          <p:cNvPr id="1730" name="Google Shape;1730;p202"/>
          <p:cNvGrpSpPr/>
          <p:nvPr/>
        </p:nvGrpSpPr>
        <p:grpSpPr>
          <a:xfrm>
            <a:off x="431576" y="4826000"/>
            <a:ext cx="1702024" cy="1236539"/>
            <a:chOff x="323683" y="3619500"/>
            <a:chExt cx="1276518" cy="927404"/>
          </a:xfrm>
        </p:grpSpPr>
        <p:pic>
          <p:nvPicPr>
            <p:cNvPr id="1731" name="Google Shape;1731;p202" descr="preencoded.png"/>
            <p:cNvPicPr preferRelativeResize="0"/>
            <p:nvPr/>
          </p:nvPicPr>
          <p:blipFill rotWithShape="1">
            <a:blip r:embed="rId7">
              <a:alphaModFix/>
            </a:blip>
            <a:srcRect/>
            <a:stretch/>
          </p:blipFill>
          <p:spPr>
            <a:xfrm>
              <a:off x="323682" y="3619500"/>
              <a:ext cx="1276518" cy="927404"/>
            </a:xfrm>
            <a:prstGeom prst="rect">
              <a:avLst/>
            </a:prstGeom>
            <a:noFill/>
            <a:ln>
              <a:noFill/>
            </a:ln>
          </p:spPr>
        </p:pic>
        <p:sp>
          <p:nvSpPr>
            <p:cNvPr id="1732" name="Google Shape;1732;p202"/>
            <p:cNvSpPr/>
            <p:nvPr/>
          </p:nvSpPr>
          <p:spPr>
            <a:xfrm>
              <a:off x="476250" y="4125395"/>
              <a:ext cx="931137" cy="171450"/>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 sz="667" kern="0">
                  <a:solidFill>
                    <a:srgbClr val="000000"/>
                  </a:solidFill>
                  <a:latin typeface="Poppins"/>
                  <a:ea typeface="Poppins"/>
                  <a:cs typeface="Poppins"/>
                  <a:sym typeface="Poppins"/>
                </a:rPr>
                <a:t>of clients are willing to pay more for a great experience</a:t>
              </a:r>
              <a:endParaRPr sz="667" kern="0">
                <a:solidFill>
                  <a:srgbClr val="000000"/>
                </a:solidFill>
                <a:latin typeface="Poppins"/>
                <a:ea typeface="Poppins"/>
                <a:cs typeface="Poppins"/>
                <a:sym typeface="Poppins"/>
              </a:endParaRPr>
            </a:p>
          </p:txBody>
        </p:sp>
        <p:sp>
          <p:nvSpPr>
            <p:cNvPr id="1733" name="Google Shape;1733;p202"/>
            <p:cNvSpPr/>
            <p:nvPr/>
          </p:nvSpPr>
          <p:spPr>
            <a:xfrm>
              <a:off x="704850" y="3811100"/>
              <a:ext cx="776400" cy="281100"/>
            </a:xfrm>
            <a:prstGeom prst="rect">
              <a:avLst/>
            </a:prstGeom>
            <a:noFill/>
            <a:ln>
              <a:noFill/>
            </a:ln>
          </p:spPr>
          <p:txBody>
            <a:bodyPr spcFirstLastPara="1" wrap="square" lIns="0" tIns="0" rIns="0" bIns="0" anchor="ctr" anchorCtr="0">
              <a:noAutofit/>
            </a:bodyPr>
            <a:lstStyle/>
            <a:p>
              <a:pPr defTabSz="1219170">
                <a:lnSpc>
                  <a:spcPct val="120016"/>
                </a:lnSpc>
                <a:buClr>
                  <a:srgbClr val="D84134"/>
                </a:buClr>
                <a:buSzPts val="1900"/>
              </a:pPr>
              <a:r>
                <a:rPr lang="en" sz="2267" kern="0">
                  <a:solidFill>
                    <a:srgbClr val="D84134"/>
                  </a:solidFill>
                  <a:latin typeface="Poppins SemiBold"/>
                  <a:ea typeface="Poppins SemiBold"/>
                  <a:cs typeface="Poppins SemiBold"/>
                  <a:sym typeface="Poppins SemiBold"/>
                </a:rPr>
                <a:t>86%</a:t>
              </a:r>
              <a:endParaRPr sz="2267" kern="0">
                <a:solidFill>
                  <a:srgbClr val="000000"/>
                </a:solidFill>
                <a:latin typeface="Poppins SemiBold"/>
                <a:ea typeface="Poppins SemiBold"/>
                <a:cs typeface="Poppins SemiBold"/>
                <a:sym typeface="Poppins SemiBold"/>
              </a:endParaRPr>
            </a:p>
          </p:txBody>
        </p:sp>
      </p:grpSp>
      <p:grpSp>
        <p:nvGrpSpPr>
          <p:cNvPr id="1734" name="Google Shape;1734;p202"/>
          <p:cNvGrpSpPr/>
          <p:nvPr/>
        </p:nvGrpSpPr>
        <p:grpSpPr>
          <a:xfrm>
            <a:off x="4603751" y="4521200"/>
            <a:ext cx="1702024" cy="1236539"/>
            <a:chOff x="3452813" y="3390900"/>
            <a:chExt cx="1276518" cy="927404"/>
          </a:xfrm>
        </p:grpSpPr>
        <p:pic>
          <p:nvPicPr>
            <p:cNvPr id="1735" name="Google Shape;1735;p202" descr="preencoded.png"/>
            <p:cNvPicPr preferRelativeResize="0"/>
            <p:nvPr/>
          </p:nvPicPr>
          <p:blipFill rotWithShape="1">
            <a:blip r:embed="rId8">
              <a:alphaModFix/>
            </a:blip>
            <a:srcRect/>
            <a:stretch/>
          </p:blipFill>
          <p:spPr>
            <a:xfrm>
              <a:off x="3452813" y="3390900"/>
              <a:ext cx="1276518" cy="927404"/>
            </a:xfrm>
            <a:prstGeom prst="rect">
              <a:avLst/>
            </a:prstGeom>
            <a:noFill/>
            <a:ln>
              <a:noFill/>
            </a:ln>
          </p:spPr>
        </p:pic>
        <p:sp>
          <p:nvSpPr>
            <p:cNvPr id="1736" name="Google Shape;1736;p202"/>
            <p:cNvSpPr/>
            <p:nvPr/>
          </p:nvSpPr>
          <p:spPr>
            <a:xfrm>
              <a:off x="3633788" y="3896795"/>
              <a:ext cx="931137" cy="171450"/>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 sz="667" kern="0">
                  <a:solidFill>
                    <a:srgbClr val="000000"/>
                  </a:solidFill>
                  <a:latin typeface="Poppins"/>
                  <a:ea typeface="Poppins"/>
                  <a:cs typeface="Poppins"/>
                  <a:sym typeface="Poppins"/>
                </a:rPr>
                <a:t>struggle to find where documents stored</a:t>
              </a:r>
              <a:endParaRPr sz="667" kern="0">
                <a:solidFill>
                  <a:srgbClr val="000000"/>
                </a:solidFill>
                <a:latin typeface="Poppins"/>
                <a:ea typeface="Poppins"/>
                <a:cs typeface="Poppins"/>
                <a:sym typeface="Poppins"/>
              </a:endParaRPr>
            </a:p>
          </p:txBody>
        </p:sp>
        <p:sp>
          <p:nvSpPr>
            <p:cNvPr id="1737" name="Google Shape;1737;p202"/>
            <p:cNvSpPr/>
            <p:nvPr/>
          </p:nvSpPr>
          <p:spPr>
            <a:xfrm>
              <a:off x="3862407" y="3582500"/>
              <a:ext cx="776400" cy="281100"/>
            </a:xfrm>
            <a:prstGeom prst="rect">
              <a:avLst/>
            </a:prstGeom>
            <a:noFill/>
            <a:ln>
              <a:noFill/>
            </a:ln>
          </p:spPr>
          <p:txBody>
            <a:bodyPr spcFirstLastPara="1" wrap="square" lIns="0" tIns="0" rIns="0" bIns="0" anchor="ctr" anchorCtr="0">
              <a:noAutofit/>
            </a:bodyPr>
            <a:lstStyle/>
            <a:p>
              <a:pPr defTabSz="1219170">
                <a:lnSpc>
                  <a:spcPct val="120016"/>
                </a:lnSpc>
                <a:buClr>
                  <a:srgbClr val="D84134"/>
                </a:buClr>
                <a:buSzPts val="1900"/>
              </a:pPr>
              <a:r>
                <a:rPr lang="en" sz="2267" kern="0">
                  <a:solidFill>
                    <a:srgbClr val="D84134"/>
                  </a:solidFill>
                  <a:latin typeface="Poppins SemiBold"/>
                  <a:ea typeface="Poppins SemiBold"/>
                  <a:cs typeface="Poppins SemiBold"/>
                  <a:sym typeface="Poppins SemiBold"/>
                </a:rPr>
                <a:t>80%</a:t>
              </a:r>
              <a:endParaRPr sz="2267" kern="0">
                <a:solidFill>
                  <a:srgbClr val="000000"/>
                </a:solidFill>
                <a:latin typeface="Poppins SemiBold"/>
                <a:ea typeface="Poppins SemiBold"/>
                <a:cs typeface="Poppins SemiBold"/>
                <a:sym typeface="Poppins SemiBold"/>
              </a:endParaRPr>
            </a:p>
          </p:txBody>
        </p:sp>
      </p:grpSp>
      <p:grpSp>
        <p:nvGrpSpPr>
          <p:cNvPr id="1738" name="Google Shape;1738;p202"/>
          <p:cNvGrpSpPr/>
          <p:nvPr/>
        </p:nvGrpSpPr>
        <p:grpSpPr>
          <a:xfrm>
            <a:off x="3575051" y="1447800"/>
            <a:ext cx="1702024" cy="1236539"/>
            <a:chOff x="2681288" y="1085850"/>
            <a:chExt cx="1276518" cy="927404"/>
          </a:xfrm>
        </p:grpSpPr>
        <p:pic>
          <p:nvPicPr>
            <p:cNvPr id="1739" name="Google Shape;1739;p202" descr="preencoded.png"/>
            <p:cNvPicPr preferRelativeResize="0"/>
            <p:nvPr/>
          </p:nvPicPr>
          <p:blipFill rotWithShape="1">
            <a:blip r:embed="rId9">
              <a:alphaModFix/>
            </a:blip>
            <a:srcRect/>
            <a:stretch/>
          </p:blipFill>
          <p:spPr>
            <a:xfrm>
              <a:off x="2681288" y="1085850"/>
              <a:ext cx="1276518" cy="927404"/>
            </a:xfrm>
            <a:prstGeom prst="rect">
              <a:avLst/>
            </a:prstGeom>
            <a:noFill/>
            <a:ln>
              <a:noFill/>
            </a:ln>
          </p:spPr>
        </p:pic>
        <p:sp>
          <p:nvSpPr>
            <p:cNvPr id="1740" name="Google Shape;1740;p202"/>
            <p:cNvSpPr/>
            <p:nvPr/>
          </p:nvSpPr>
          <p:spPr>
            <a:xfrm>
              <a:off x="2862273" y="1591750"/>
              <a:ext cx="814800" cy="171600"/>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 sz="667" kern="0">
                  <a:solidFill>
                    <a:srgbClr val="000000"/>
                  </a:solidFill>
                  <a:latin typeface="Poppins"/>
                  <a:ea typeface="Poppins"/>
                  <a:cs typeface="Poppins"/>
                  <a:sym typeface="Poppins"/>
                </a:rPr>
                <a:t>accountants shared wrong client data</a:t>
              </a:r>
              <a:endParaRPr sz="667" kern="0">
                <a:solidFill>
                  <a:srgbClr val="000000"/>
                </a:solidFill>
                <a:latin typeface="Poppins"/>
                <a:ea typeface="Poppins"/>
                <a:cs typeface="Poppins"/>
                <a:sym typeface="Poppins"/>
              </a:endParaRPr>
            </a:p>
          </p:txBody>
        </p:sp>
        <p:sp>
          <p:nvSpPr>
            <p:cNvPr id="1741" name="Google Shape;1741;p202"/>
            <p:cNvSpPr/>
            <p:nvPr/>
          </p:nvSpPr>
          <p:spPr>
            <a:xfrm>
              <a:off x="3090882" y="1277450"/>
              <a:ext cx="776400" cy="281100"/>
            </a:xfrm>
            <a:prstGeom prst="rect">
              <a:avLst/>
            </a:prstGeom>
            <a:noFill/>
            <a:ln>
              <a:noFill/>
            </a:ln>
          </p:spPr>
          <p:txBody>
            <a:bodyPr spcFirstLastPara="1" wrap="square" lIns="0" tIns="0" rIns="0" bIns="0" anchor="ctr" anchorCtr="0">
              <a:noAutofit/>
            </a:bodyPr>
            <a:lstStyle/>
            <a:p>
              <a:pPr defTabSz="1219170">
                <a:lnSpc>
                  <a:spcPct val="120016"/>
                </a:lnSpc>
                <a:buClr>
                  <a:srgbClr val="D84134"/>
                </a:buClr>
                <a:buSzPts val="1900"/>
              </a:pPr>
              <a:r>
                <a:rPr lang="en" sz="2267" kern="0">
                  <a:solidFill>
                    <a:srgbClr val="D84134"/>
                  </a:solidFill>
                  <a:latin typeface="Poppins SemiBold"/>
                  <a:ea typeface="Poppins SemiBold"/>
                  <a:cs typeface="Poppins SemiBold"/>
                  <a:sym typeface="Poppins SemiBold"/>
                </a:rPr>
                <a:t>58%</a:t>
              </a:r>
              <a:endParaRPr sz="2267" kern="0">
                <a:solidFill>
                  <a:srgbClr val="000000"/>
                </a:solidFill>
                <a:latin typeface="Poppins SemiBold"/>
                <a:ea typeface="Poppins SemiBold"/>
                <a:cs typeface="Poppins SemiBold"/>
                <a:sym typeface="Poppins SemiBold"/>
              </a:endParaRPr>
            </a:p>
          </p:txBody>
        </p:sp>
      </p:grpSp>
      <p:grpSp>
        <p:nvGrpSpPr>
          <p:cNvPr id="1742" name="Google Shape;1742;p202"/>
          <p:cNvGrpSpPr/>
          <p:nvPr/>
        </p:nvGrpSpPr>
        <p:grpSpPr>
          <a:xfrm>
            <a:off x="5778500" y="2076451"/>
            <a:ext cx="1702024" cy="1236539"/>
            <a:chOff x="4333875" y="1557338"/>
            <a:chExt cx="1276518" cy="927404"/>
          </a:xfrm>
        </p:grpSpPr>
        <p:pic>
          <p:nvPicPr>
            <p:cNvPr id="1743" name="Google Shape;1743;p202" descr="preencoded.png"/>
            <p:cNvPicPr preferRelativeResize="0"/>
            <p:nvPr/>
          </p:nvPicPr>
          <p:blipFill rotWithShape="1">
            <a:blip r:embed="rId9">
              <a:alphaModFix/>
            </a:blip>
            <a:srcRect/>
            <a:stretch/>
          </p:blipFill>
          <p:spPr>
            <a:xfrm>
              <a:off x="4333875" y="1557338"/>
              <a:ext cx="1276518" cy="927404"/>
            </a:xfrm>
            <a:prstGeom prst="rect">
              <a:avLst/>
            </a:prstGeom>
            <a:noFill/>
            <a:ln>
              <a:noFill/>
            </a:ln>
          </p:spPr>
        </p:pic>
        <p:sp>
          <p:nvSpPr>
            <p:cNvPr id="1744" name="Google Shape;1744;p202"/>
            <p:cNvSpPr/>
            <p:nvPr/>
          </p:nvSpPr>
          <p:spPr>
            <a:xfrm>
              <a:off x="4514850" y="2063232"/>
              <a:ext cx="931137" cy="171450"/>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 sz="667" kern="0">
                  <a:solidFill>
                    <a:srgbClr val="000000"/>
                  </a:solidFill>
                  <a:latin typeface="Poppins"/>
                  <a:ea typeface="Poppins"/>
                  <a:cs typeface="Poppins"/>
                  <a:sym typeface="Poppins"/>
                </a:rPr>
                <a:t>accountants’ processes could be automated</a:t>
              </a:r>
              <a:endParaRPr sz="667" kern="0">
                <a:solidFill>
                  <a:srgbClr val="000000"/>
                </a:solidFill>
                <a:latin typeface="Poppins"/>
                <a:ea typeface="Poppins"/>
                <a:cs typeface="Poppins"/>
                <a:sym typeface="Poppins"/>
              </a:endParaRPr>
            </a:p>
          </p:txBody>
        </p:sp>
        <p:sp>
          <p:nvSpPr>
            <p:cNvPr id="1745" name="Google Shape;1745;p202"/>
            <p:cNvSpPr/>
            <p:nvPr/>
          </p:nvSpPr>
          <p:spPr>
            <a:xfrm>
              <a:off x="4743450" y="1748925"/>
              <a:ext cx="776400" cy="281100"/>
            </a:xfrm>
            <a:prstGeom prst="rect">
              <a:avLst/>
            </a:prstGeom>
            <a:noFill/>
            <a:ln>
              <a:noFill/>
            </a:ln>
          </p:spPr>
          <p:txBody>
            <a:bodyPr spcFirstLastPara="1" wrap="square" lIns="0" tIns="0" rIns="0" bIns="0" anchor="ctr" anchorCtr="0">
              <a:noAutofit/>
            </a:bodyPr>
            <a:lstStyle/>
            <a:p>
              <a:pPr defTabSz="1219170">
                <a:lnSpc>
                  <a:spcPct val="120016"/>
                </a:lnSpc>
                <a:buClr>
                  <a:srgbClr val="D84134"/>
                </a:buClr>
                <a:buSzPts val="1900"/>
              </a:pPr>
              <a:r>
                <a:rPr lang="en" sz="2267" kern="0">
                  <a:solidFill>
                    <a:srgbClr val="D84134"/>
                  </a:solidFill>
                  <a:latin typeface="Poppins SemiBold"/>
                  <a:ea typeface="Poppins SemiBold"/>
                  <a:cs typeface="Poppins SemiBold"/>
                  <a:sym typeface="Poppins SemiBold"/>
                </a:rPr>
                <a:t>77%</a:t>
              </a:r>
              <a:endParaRPr sz="2267" kern="0">
                <a:solidFill>
                  <a:srgbClr val="000000"/>
                </a:solidFill>
                <a:latin typeface="Poppins SemiBold"/>
                <a:ea typeface="Poppins SemiBold"/>
                <a:cs typeface="Poppins SemiBold"/>
                <a:sym typeface="Poppins SemiBold"/>
              </a:endParaRPr>
            </a:p>
          </p:txBody>
        </p:sp>
      </p:grpSp>
      <p:grpSp>
        <p:nvGrpSpPr>
          <p:cNvPr id="1746" name="Google Shape;1746;p202"/>
          <p:cNvGrpSpPr/>
          <p:nvPr/>
        </p:nvGrpSpPr>
        <p:grpSpPr>
          <a:xfrm>
            <a:off x="6369051" y="4279900"/>
            <a:ext cx="1702024" cy="1236539"/>
            <a:chOff x="4776788" y="3209925"/>
            <a:chExt cx="1276518" cy="927404"/>
          </a:xfrm>
        </p:grpSpPr>
        <p:pic>
          <p:nvPicPr>
            <p:cNvPr id="1747" name="Google Shape;1747;p202" descr="preencoded.png"/>
            <p:cNvPicPr preferRelativeResize="0"/>
            <p:nvPr/>
          </p:nvPicPr>
          <p:blipFill rotWithShape="1">
            <a:blip r:embed="rId8">
              <a:alphaModFix/>
            </a:blip>
            <a:srcRect/>
            <a:stretch/>
          </p:blipFill>
          <p:spPr>
            <a:xfrm>
              <a:off x="4776788" y="3209925"/>
              <a:ext cx="1276518" cy="927404"/>
            </a:xfrm>
            <a:prstGeom prst="rect">
              <a:avLst/>
            </a:prstGeom>
            <a:noFill/>
            <a:ln>
              <a:noFill/>
            </a:ln>
          </p:spPr>
        </p:pic>
        <p:sp>
          <p:nvSpPr>
            <p:cNvPr id="1748" name="Google Shape;1748;p202"/>
            <p:cNvSpPr/>
            <p:nvPr/>
          </p:nvSpPr>
          <p:spPr>
            <a:xfrm>
              <a:off x="4957763" y="3715820"/>
              <a:ext cx="931137" cy="171450"/>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 sz="667" kern="0">
                  <a:solidFill>
                    <a:srgbClr val="000000"/>
                  </a:solidFill>
                  <a:latin typeface="Poppins"/>
                  <a:ea typeface="Poppins"/>
                  <a:cs typeface="Poppins"/>
                  <a:sym typeface="Poppins"/>
                </a:rPr>
                <a:t>believe automation required to remain competitive</a:t>
              </a:r>
              <a:endParaRPr sz="667" kern="0">
                <a:solidFill>
                  <a:srgbClr val="000000"/>
                </a:solidFill>
                <a:latin typeface="Poppins"/>
                <a:ea typeface="Poppins"/>
                <a:cs typeface="Poppins"/>
                <a:sym typeface="Poppins"/>
              </a:endParaRPr>
            </a:p>
          </p:txBody>
        </p:sp>
        <p:sp>
          <p:nvSpPr>
            <p:cNvPr id="1749" name="Google Shape;1749;p202"/>
            <p:cNvSpPr/>
            <p:nvPr/>
          </p:nvSpPr>
          <p:spPr>
            <a:xfrm>
              <a:off x="5186363" y="3401523"/>
              <a:ext cx="500063" cy="280988"/>
            </a:xfrm>
            <a:prstGeom prst="rect">
              <a:avLst/>
            </a:prstGeom>
            <a:noFill/>
            <a:ln>
              <a:noFill/>
            </a:ln>
          </p:spPr>
          <p:txBody>
            <a:bodyPr spcFirstLastPara="1" wrap="square" lIns="0" tIns="0" rIns="0" bIns="0" anchor="ctr" anchorCtr="0">
              <a:noAutofit/>
            </a:bodyPr>
            <a:lstStyle/>
            <a:p>
              <a:pPr defTabSz="1219170">
                <a:lnSpc>
                  <a:spcPct val="120016"/>
                </a:lnSpc>
                <a:buClr>
                  <a:srgbClr val="D84134"/>
                </a:buClr>
                <a:buSzPts val="1900"/>
              </a:pPr>
              <a:r>
                <a:rPr lang="en" sz="2267" kern="0">
                  <a:solidFill>
                    <a:srgbClr val="D84134"/>
                  </a:solidFill>
                  <a:latin typeface="Poppins SemiBold"/>
                  <a:ea typeface="Poppins SemiBold"/>
                  <a:cs typeface="Poppins SemiBold"/>
                  <a:sym typeface="Poppins SemiBold"/>
                </a:rPr>
                <a:t>79%</a:t>
              </a:r>
              <a:endParaRPr sz="2267" kern="0">
                <a:solidFill>
                  <a:srgbClr val="000000"/>
                </a:solidFill>
                <a:latin typeface="Poppins SemiBold"/>
                <a:ea typeface="Poppins SemiBold"/>
                <a:cs typeface="Poppins SemiBold"/>
                <a:sym typeface="Poppins SemiBold"/>
              </a:endParaRPr>
            </a:p>
          </p:txBody>
        </p:sp>
      </p:grpSp>
      <p:grpSp>
        <p:nvGrpSpPr>
          <p:cNvPr id="1750" name="Google Shape;1750;p202"/>
          <p:cNvGrpSpPr/>
          <p:nvPr/>
        </p:nvGrpSpPr>
        <p:grpSpPr>
          <a:xfrm>
            <a:off x="7899400" y="1568451"/>
            <a:ext cx="1702024" cy="1236539"/>
            <a:chOff x="5924550" y="1176338"/>
            <a:chExt cx="1276518" cy="927404"/>
          </a:xfrm>
        </p:grpSpPr>
        <p:pic>
          <p:nvPicPr>
            <p:cNvPr id="1751" name="Google Shape;1751;p202" descr="preencoded.png"/>
            <p:cNvPicPr preferRelativeResize="0"/>
            <p:nvPr/>
          </p:nvPicPr>
          <p:blipFill rotWithShape="1">
            <a:blip r:embed="rId9">
              <a:alphaModFix/>
            </a:blip>
            <a:srcRect/>
            <a:stretch/>
          </p:blipFill>
          <p:spPr>
            <a:xfrm>
              <a:off x="5924550" y="1176338"/>
              <a:ext cx="1276518" cy="927404"/>
            </a:xfrm>
            <a:prstGeom prst="rect">
              <a:avLst/>
            </a:prstGeom>
            <a:noFill/>
            <a:ln>
              <a:noFill/>
            </a:ln>
          </p:spPr>
        </p:pic>
        <p:sp>
          <p:nvSpPr>
            <p:cNvPr id="1752" name="Google Shape;1752;p202"/>
            <p:cNvSpPr/>
            <p:nvPr/>
          </p:nvSpPr>
          <p:spPr>
            <a:xfrm>
              <a:off x="6105525" y="1682225"/>
              <a:ext cx="828600" cy="171600"/>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 sz="667" kern="0">
                  <a:solidFill>
                    <a:srgbClr val="000000"/>
                  </a:solidFill>
                  <a:latin typeface="Poppins"/>
                  <a:ea typeface="Poppins"/>
                  <a:cs typeface="Poppins"/>
                  <a:sym typeface="Poppins"/>
                </a:rPr>
                <a:t>challenged keeping regulatory compliance</a:t>
              </a:r>
              <a:endParaRPr sz="667" kern="0">
                <a:solidFill>
                  <a:srgbClr val="000000"/>
                </a:solidFill>
                <a:latin typeface="Poppins"/>
                <a:ea typeface="Poppins"/>
                <a:cs typeface="Poppins"/>
                <a:sym typeface="Poppins"/>
              </a:endParaRPr>
            </a:p>
          </p:txBody>
        </p:sp>
        <p:sp>
          <p:nvSpPr>
            <p:cNvPr id="1753" name="Google Shape;1753;p202"/>
            <p:cNvSpPr/>
            <p:nvPr/>
          </p:nvSpPr>
          <p:spPr>
            <a:xfrm>
              <a:off x="6334125" y="1367925"/>
              <a:ext cx="776400" cy="281100"/>
            </a:xfrm>
            <a:prstGeom prst="rect">
              <a:avLst/>
            </a:prstGeom>
            <a:noFill/>
            <a:ln>
              <a:noFill/>
            </a:ln>
          </p:spPr>
          <p:txBody>
            <a:bodyPr spcFirstLastPara="1" wrap="square" lIns="0" tIns="0" rIns="0" bIns="0" anchor="ctr" anchorCtr="0">
              <a:noAutofit/>
            </a:bodyPr>
            <a:lstStyle/>
            <a:p>
              <a:pPr defTabSz="1219170">
                <a:lnSpc>
                  <a:spcPct val="120016"/>
                </a:lnSpc>
                <a:buClr>
                  <a:srgbClr val="D84134"/>
                </a:buClr>
                <a:buSzPts val="1900"/>
              </a:pPr>
              <a:r>
                <a:rPr lang="en" sz="2267" kern="0">
                  <a:solidFill>
                    <a:srgbClr val="D84134"/>
                  </a:solidFill>
                  <a:latin typeface="Poppins SemiBold"/>
                  <a:ea typeface="Poppins SemiBold"/>
                  <a:cs typeface="Poppins SemiBold"/>
                  <a:sym typeface="Poppins SemiBold"/>
                </a:rPr>
                <a:t>90%+</a:t>
              </a:r>
              <a:endParaRPr sz="2267" kern="0">
                <a:solidFill>
                  <a:srgbClr val="000000"/>
                </a:solidFill>
                <a:latin typeface="Poppins SemiBold"/>
                <a:ea typeface="Poppins SemiBold"/>
                <a:cs typeface="Poppins SemiBold"/>
                <a:sym typeface="Poppins SemiBold"/>
              </a:endParaRPr>
            </a:p>
          </p:txBody>
        </p:sp>
      </p:grpSp>
      <p:grpSp>
        <p:nvGrpSpPr>
          <p:cNvPr id="1754" name="Google Shape;1754;p202"/>
          <p:cNvGrpSpPr/>
          <p:nvPr/>
        </p:nvGrpSpPr>
        <p:grpSpPr>
          <a:xfrm>
            <a:off x="10369551" y="1524000"/>
            <a:ext cx="1702024" cy="1236539"/>
            <a:chOff x="7777163" y="1143000"/>
            <a:chExt cx="1276518" cy="927404"/>
          </a:xfrm>
        </p:grpSpPr>
        <p:pic>
          <p:nvPicPr>
            <p:cNvPr id="1755" name="Google Shape;1755;p202" descr="preencoded.png"/>
            <p:cNvPicPr preferRelativeResize="0"/>
            <p:nvPr/>
          </p:nvPicPr>
          <p:blipFill rotWithShape="1">
            <a:blip r:embed="rId9">
              <a:alphaModFix/>
            </a:blip>
            <a:srcRect/>
            <a:stretch/>
          </p:blipFill>
          <p:spPr>
            <a:xfrm>
              <a:off x="7777163" y="1143000"/>
              <a:ext cx="1276518" cy="927404"/>
            </a:xfrm>
            <a:prstGeom prst="rect">
              <a:avLst/>
            </a:prstGeom>
            <a:noFill/>
            <a:ln>
              <a:noFill/>
            </a:ln>
          </p:spPr>
        </p:pic>
        <p:sp>
          <p:nvSpPr>
            <p:cNvPr id="1756" name="Google Shape;1756;p202"/>
            <p:cNvSpPr/>
            <p:nvPr/>
          </p:nvSpPr>
          <p:spPr>
            <a:xfrm>
              <a:off x="7958138" y="1647825"/>
              <a:ext cx="957263" cy="171450"/>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 sz="667" kern="0">
                  <a:solidFill>
                    <a:srgbClr val="000000"/>
                  </a:solidFill>
                  <a:latin typeface="Poppins"/>
                  <a:ea typeface="Poppins"/>
                  <a:cs typeface="Poppins"/>
                  <a:sym typeface="Poppins"/>
                </a:rPr>
                <a:t>law firms not taking standard cybersecurity measures</a:t>
              </a:r>
              <a:endParaRPr sz="667" kern="0">
                <a:solidFill>
                  <a:srgbClr val="000000"/>
                </a:solidFill>
                <a:latin typeface="Poppins"/>
                <a:ea typeface="Poppins"/>
                <a:cs typeface="Poppins"/>
                <a:sym typeface="Poppins"/>
              </a:endParaRPr>
            </a:p>
          </p:txBody>
        </p:sp>
        <p:sp>
          <p:nvSpPr>
            <p:cNvPr id="1757" name="Google Shape;1757;p202"/>
            <p:cNvSpPr/>
            <p:nvPr/>
          </p:nvSpPr>
          <p:spPr>
            <a:xfrm>
              <a:off x="8186757" y="1334600"/>
              <a:ext cx="776400" cy="281100"/>
            </a:xfrm>
            <a:prstGeom prst="rect">
              <a:avLst/>
            </a:prstGeom>
            <a:noFill/>
            <a:ln>
              <a:noFill/>
            </a:ln>
          </p:spPr>
          <p:txBody>
            <a:bodyPr spcFirstLastPara="1" wrap="square" lIns="0" tIns="0" rIns="0" bIns="0" anchor="ctr" anchorCtr="0">
              <a:noAutofit/>
            </a:bodyPr>
            <a:lstStyle/>
            <a:p>
              <a:pPr defTabSz="1219170">
                <a:lnSpc>
                  <a:spcPct val="120016"/>
                </a:lnSpc>
                <a:buClr>
                  <a:srgbClr val="D84134"/>
                </a:buClr>
                <a:buSzPts val="1900"/>
              </a:pPr>
              <a:r>
                <a:rPr lang="en" sz="2267" kern="0">
                  <a:solidFill>
                    <a:srgbClr val="D84134"/>
                  </a:solidFill>
                  <a:latin typeface="Poppins SemiBold"/>
                  <a:ea typeface="Poppins SemiBold"/>
                  <a:cs typeface="Poppins SemiBold"/>
                  <a:sym typeface="Poppins SemiBold"/>
                </a:rPr>
                <a:t>60%</a:t>
              </a:r>
              <a:endParaRPr sz="2267" kern="0">
                <a:solidFill>
                  <a:srgbClr val="000000"/>
                </a:solidFill>
                <a:latin typeface="Poppins SemiBold"/>
                <a:ea typeface="Poppins SemiBold"/>
                <a:cs typeface="Poppins SemiBold"/>
                <a:sym typeface="Poppins SemiBold"/>
              </a:endParaRPr>
            </a:p>
          </p:txBody>
        </p:sp>
      </p:grpSp>
      <p:grpSp>
        <p:nvGrpSpPr>
          <p:cNvPr id="1758" name="Google Shape;1758;p202"/>
          <p:cNvGrpSpPr/>
          <p:nvPr/>
        </p:nvGrpSpPr>
        <p:grpSpPr>
          <a:xfrm>
            <a:off x="8940801" y="4679951"/>
            <a:ext cx="2152873" cy="1236539"/>
            <a:chOff x="6705600" y="3509963"/>
            <a:chExt cx="1614655" cy="927404"/>
          </a:xfrm>
        </p:grpSpPr>
        <p:pic>
          <p:nvPicPr>
            <p:cNvPr id="1759" name="Google Shape;1759;p202" descr="preencoded.png"/>
            <p:cNvPicPr preferRelativeResize="0"/>
            <p:nvPr/>
          </p:nvPicPr>
          <p:blipFill rotWithShape="1">
            <a:blip r:embed="rId10">
              <a:alphaModFix/>
            </a:blip>
            <a:srcRect/>
            <a:stretch/>
          </p:blipFill>
          <p:spPr>
            <a:xfrm>
              <a:off x="6705600" y="3509963"/>
              <a:ext cx="1614655" cy="927404"/>
            </a:xfrm>
            <a:prstGeom prst="rect">
              <a:avLst/>
            </a:prstGeom>
            <a:noFill/>
            <a:ln>
              <a:noFill/>
            </a:ln>
          </p:spPr>
        </p:pic>
        <p:sp>
          <p:nvSpPr>
            <p:cNvPr id="1760" name="Google Shape;1760;p202"/>
            <p:cNvSpPr/>
            <p:nvPr/>
          </p:nvSpPr>
          <p:spPr>
            <a:xfrm>
              <a:off x="6886575" y="4132753"/>
              <a:ext cx="938213" cy="85725"/>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 sz="667" kern="0">
                  <a:solidFill>
                    <a:srgbClr val="000000"/>
                  </a:solidFill>
                  <a:latin typeface="Poppins"/>
                  <a:ea typeface="Poppins"/>
                  <a:cs typeface="Poppins"/>
                  <a:sym typeface="Poppins"/>
                </a:rPr>
                <a:t>data breaches ever reported</a:t>
              </a:r>
              <a:endParaRPr sz="667" kern="0">
                <a:solidFill>
                  <a:srgbClr val="000000"/>
                </a:solidFill>
                <a:latin typeface="Poppins"/>
                <a:ea typeface="Poppins"/>
                <a:cs typeface="Poppins"/>
                <a:sym typeface="Poppins"/>
              </a:endParaRPr>
            </a:p>
          </p:txBody>
        </p:sp>
        <p:sp>
          <p:nvSpPr>
            <p:cNvPr id="1761" name="Google Shape;1761;p202"/>
            <p:cNvSpPr/>
            <p:nvPr/>
          </p:nvSpPr>
          <p:spPr>
            <a:xfrm>
              <a:off x="6886575" y="3719513"/>
              <a:ext cx="938213" cy="85725"/>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 sz="800" kern="0">
                  <a:solidFill>
                    <a:srgbClr val="000000"/>
                  </a:solidFill>
                  <a:latin typeface="Poppins"/>
                  <a:ea typeface="Poppins"/>
                  <a:cs typeface="Poppins"/>
                  <a:sym typeface="Poppins"/>
                </a:rPr>
                <a:t>2023 had</a:t>
              </a:r>
              <a:endParaRPr sz="800" kern="0">
                <a:solidFill>
                  <a:srgbClr val="000000"/>
                </a:solidFill>
                <a:latin typeface="Poppins"/>
                <a:ea typeface="Poppins"/>
                <a:cs typeface="Poppins"/>
                <a:sym typeface="Poppins"/>
              </a:endParaRPr>
            </a:p>
          </p:txBody>
        </p:sp>
        <p:sp>
          <p:nvSpPr>
            <p:cNvPr id="1762" name="Google Shape;1762;p202"/>
            <p:cNvSpPr/>
            <p:nvPr/>
          </p:nvSpPr>
          <p:spPr>
            <a:xfrm>
              <a:off x="7115175" y="3819525"/>
              <a:ext cx="1115100" cy="281100"/>
            </a:xfrm>
            <a:prstGeom prst="rect">
              <a:avLst/>
            </a:prstGeom>
            <a:noFill/>
            <a:ln>
              <a:noFill/>
            </a:ln>
          </p:spPr>
          <p:txBody>
            <a:bodyPr spcFirstLastPara="1" wrap="square" lIns="0" tIns="0" rIns="0" bIns="0" anchor="ctr" anchorCtr="0">
              <a:noAutofit/>
            </a:bodyPr>
            <a:lstStyle/>
            <a:p>
              <a:pPr defTabSz="1219170">
                <a:lnSpc>
                  <a:spcPct val="120016"/>
                </a:lnSpc>
                <a:buClr>
                  <a:srgbClr val="D84134"/>
                </a:buClr>
                <a:buSzPts val="1900"/>
              </a:pPr>
              <a:r>
                <a:rPr lang="en" sz="2267" kern="0">
                  <a:solidFill>
                    <a:srgbClr val="D84134"/>
                  </a:solidFill>
                  <a:latin typeface="Poppins SemiBold"/>
                  <a:ea typeface="Poppins SemiBold"/>
                  <a:cs typeface="Poppins SemiBold"/>
                  <a:sym typeface="Poppins SemiBold"/>
                </a:rPr>
                <a:t>the most</a:t>
              </a:r>
              <a:endParaRPr sz="2267" kern="0">
                <a:solidFill>
                  <a:srgbClr val="000000"/>
                </a:solidFill>
                <a:latin typeface="Poppins SemiBold"/>
                <a:ea typeface="Poppins SemiBold"/>
                <a:cs typeface="Poppins SemiBold"/>
                <a:sym typeface="Poppins SemiBold"/>
              </a:endParaRPr>
            </a:p>
          </p:txBody>
        </p:sp>
      </p:grpSp>
      <p:grpSp>
        <p:nvGrpSpPr>
          <p:cNvPr id="1763" name="Google Shape;1763;p202"/>
          <p:cNvGrpSpPr/>
          <p:nvPr/>
        </p:nvGrpSpPr>
        <p:grpSpPr>
          <a:xfrm>
            <a:off x="1365251" y="1892300"/>
            <a:ext cx="1702024" cy="1236539"/>
            <a:chOff x="1023938" y="1419225"/>
            <a:chExt cx="1276518" cy="927404"/>
          </a:xfrm>
        </p:grpSpPr>
        <p:pic>
          <p:nvPicPr>
            <p:cNvPr id="1764" name="Google Shape;1764;p202" descr="preencoded.png"/>
            <p:cNvPicPr preferRelativeResize="0"/>
            <p:nvPr/>
          </p:nvPicPr>
          <p:blipFill rotWithShape="1">
            <a:blip r:embed="rId9">
              <a:alphaModFix/>
            </a:blip>
            <a:srcRect/>
            <a:stretch/>
          </p:blipFill>
          <p:spPr>
            <a:xfrm>
              <a:off x="1023938" y="1419225"/>
              <a:ext cx="1276518" cy="927404"/>
            </a:xfrm>
            <a:prstGeom prst="rect">
              <a:avLst/>
            </a:prstGeom>
            <a:noFill/>
            <a:ln>
              <a:noFill/>
            </a:ln>
          </p:spPr>
        </p:pic>
        <p:sp>
          <p:nvSpPr>
            <p:cNvPr id="1765" name="Google Shape;1765;p202"/>
            <p:cNvSpPr/>
            <p:nvPr/>
          </p:nvSpPr>
          <p:spPr>
            <a:xfrm>
              <a:off x="1204913" y="1887543"/>
              <a:ext cx="931137" cy="171450"/>
            </a:xfrm>
            <a:prstGeom prst="rect">
              <a:avLst/>
            </a:prstGeom>
            <a:noFill/>
            <a:ln>
              <a:noFill/>
            </a:ln>
          </p:spPr>
          <p:txBody>
            <a:bodyPr spcFirstLastPara="1" wrap="square" lIns="0" tIns="0" rIns="0" bIns="0" anchor="t" anchorCtr="0">
              <a:noAutofit/>
            </a:bodyPr>
            <a:lstStyle/>
            <a:p>
              <a:pPr defTabSz="1219170">
                <a:lnSpc>
                  <a:spcPct val="120052"/>
                </a:lnSpc>
                <a:buClr>
                  <a:srgbClr val="000000"/>
                </a:buClr>
                <a:buSzPts val="600"/>
              </a:pPr>
              <a:r>
                <a:rPr lang="en-US" sz="667" kern="0">
                  <a:solidFill>
                    <a:srgbClr val="000000"/>
                  </a:solidFill>
                  <a:latin typeface="Poppins"/>
                  <a:ea typeface="Poppins"/>
                  <a:cs typeface="Poppins"/>
                  <a:sym typeface="Poppins"/>
                </a:rPr>
                <a:t>W</a:t>
              </a:r>
              <a:r>
                <a:rPr lang="en" sz="667" kern="0">
                  <a:solidFill>
                    <a:srgbClr val="000000"/>
                  </a:solidFill>
                  <a:latin typeface="Poppins"/>
                  <a:ea typeface="Poppins"/>
                  <a:cs typeface="Poppins"/>
                  <a:sym typeface="Poppins"/>
                </a:rPr>
                <a:t>orry about managing too many passwords, accounts, and log ins</a:t>
              </a:r>
              <a:endParaRPr sz="667" kern="0">
                <a:solidFill>
                  <a:srgbClr val="000000"/>
                </a:solidFill>
                <a:latin typeface="Poppins"/>
                <a:ea typeface="Poppins"/>
                <a:cs typeface="Poppins"/>
                <a:sym typeface="Poppins"/>
              </a:endParaRPr>
            </a:p>
          </p:txBody>
        </p:sp>
        <p:sp>
          <p:nvSpPr>
            <p:cNvPr id="1766" name="Google Shape;1766;p202"/>
            <p:cNvSpPr/>
            <p:nvPr/>
          </p:nvSpPr>
          <p:spPr>
            <a:xfrm>
              <a:off x="1433532" y="1610825"/>
              <a:ext cx="776400" cy="281100"/>
            </a:xfrm>
            <a:prstGeom prst="rect">
              <a:avLst/>
            </a:prstGeom>
            <a:noFill/>
            <a:ln>
              <a:noFill/>
            </a:ln>
          </p:spPr>
          <p:txBody>
            <a:bodyPr spcFirstLastPara="1" wrap="square" lIns="0" tIns="0" rIns="0" bIns="0" anchor="ctr" anchorCtr="0">
              <a:noAutofit/>
            </a:bodyPr>
            <a:lstStyle/>
            <a:p>
              <a:pPr defTabSz="1219170">
                <a:lnSpc>
                  <a:spcPct val="120016"/>
                </a:lnSpc>
                <a:buClr>
                  <a:srgbClr val="D84134"/>
                </a:buClr>
                <a:buSzPts val="1900"/>
              </a:pPr>
              <a:r>
                <a:rPr lang="en" sz="2267" kern="0">
                  <a:solidFill>
                    <a:srgbClr val="D84134"/>
                  </a:solidFill>
                  <a:latin typeface="Poppins SemiBold"/>
                  <a:ea typeface="Poppins SemiBold"/>
                  <a:cs typeface="Poppins SemiBold"/>
                  <a:sym typeface="Poppins SemiBold"/>
                </a:rPr>
                <a:t>62%</a:t>
              </a:r>
              <a:endParaRPr sz="2267" kern="0">
                <a:solidFill>
                  <a:srgbClr val="000000"/>
                </a:solidFill>
                <a:latin typeface="Poppins SemiBold"/>
                <a:ea typeface="Poppins SemiBold"/>
                <a:cs typeface="Poppins SemiBold"/>
                <a:sym typeface="Poppins SemiBold"/>
              </a:endParaRPr>
            </a:p>
          </p:txBody>
        </p:sp>
      </p:grpSp>
      <p:sp>
        <p:nvSpPr>
          <p:cNvPr id="1768" name="Google Shape;1768;p202"/>
          <p:cNvSpPr/>
          <p:nvPr/>
        </p:nvSpPr>
        <p:spPr>
          <a:xfrm>
            <a:off x="1092200" y="3985000"/>
            <a:ext cx="2112000" cy="241200"/>
          </a:xfrm>
          <a:prstGeom prst="rect">
            <a:avLst/>
          </a:prstGeom>
          <a:noFill/>
          <a:ln>
            <a:noFill/>
          </a:ln>
        </p:spPr>
        <p:txBody>
          <a:bodyPr spcFirstLastPara="1" wrap="square" lIns="0" tIns="0" rIns="0" bIns="0" anchor="t" anchorCtr="0">
            <a:noAutofit/>
          </a:bodyPr>
          <a:lstStyle/>
          <a:p>
            <a:pPr defTabSz="1219170">
              <a:lnSpc>
                <a:spcPct val="120000"/>
              </a:lnSpc>
              <a:buClr>
                <a:srgbClr val="000000"/>
              </a:buClr>
              <a:buSzPts val="1200"/>
            </a:pPr>
            <a:r>
              <a:rPr lang="en" sz="1600" kern="0">
                <a:solidFill>
                  <a:srgbClr val="000000"/>
                </a:solidFill>
                <a:latin typeface="Poppins"/>
                <a:ea typeface="Poppins"/>
                <a:cs typeface="Poppins"/>
                <a:sym typeface="Poppins"/>
              </a:rPr>
              <a:t>Client</a:t>
            </a:r>
            <a:endParaRPr sz="1600" kern="0">
              <a:solidFill>
                <a:srgbClr val="000000"/>
              </a:solidFill>
              <a:latin typeface="Poppins"/>
              <a:ea typeface="Poppins"/>
              <a:cs typeface="Poppins"/>
              <a:sym typeface="Poppins"/>
            </a:endParaRPr>
          </a:p>
        </p:txBody>
      </p:sp>
      <p:sp>
        <p:nvSpPr>
          <p:cNvPr id="1769" name="Google Shape;1769;p202"/>
          <p:cNvSpPr/>
          <p:nvPr/>
        </p:nvSpPr>
        <p:spPr>
          <a:xfrm>
            <a:off x="3784600" y="3985000"/>
            <a:ext cx="2146400" cy="241200"/>
          </a:xfrm>
          <a:prstGeom prst="rect">
            <a:avLst/>
          </a:prstGeom>
          <a:noFill/>
          <a:ln>
            <a:noFill/>
          </a:ln>
        </p:spPr>
        <p:txBody>
          <a:bodyPr spcFirstLastPara="1" wrap="square" lIns="0" tIns="0" rIns="0" bIns="0" anchor="t" anchorCtr="0">
            <a:noAutofit/>
          </a:bodyPr>
          <a:lstStyle/>
          <a:p>
            <a:pPr defTabSz="1219170">
              <a:lnSpc>
                <a:spcPct val="120000"/>
              </a:lnSpc>
              <a:buClr>
                <a:srgbClr val="000000"/>
              </a:buClr>
              <a:buSzPts val="1200"/>
            </a:pPr>
            <a:r>
              <a:rPr lang="en" sz="1600" kern="0">
                <a:solidFill>
                  <a:srgbClr val="000000"/>
                </a:solidFill>
                <a:latin typeface="Poppins"/>
                <a:ea typeface="Poppins"/>
                <a:cs typeface="Poppins"/>
                <a:sym typeface="Poppins"/>
              </a:rPr>
              <a:t>Collaborator</a:t>
            </a:r>
            <a:endParaRPr sz="1600" kern="0">
              <a:solidFill>
                <a:srgbClr val="000000"/>
              </a:solidFill>
              <a:latin typeface="Poppins"/>
              <a:ea typeface="Poppins"/>
              <a:cs typeface="Poppins"/>
              <a:sym typeface="Poppins"/>
            </a:endParaRPr>
          </a:p>
        </p:txBody>
      </p:sp>
      <p:sp>
        <p:nvSpPr>
          <p:cNvPr id="1770" name="Google Shape;1770;p202"/>
          <p:cNvSpPr/>
          <p:nvPr/>
        </p:nvSpPr>
        <p:spPr>
          <a:xfrm>
            <a:off x="6457900" y="3985000"/>
            <a:ext cx="2146400" cy="241200"/>
          </a:xfrm>
          <a:prstGeom prst="rect">
            <a:avLst/>
          </a:prstGeom>
          <a:noFill/>
          <a:ln>
            <a:noFill/>
          </a:ln>
        </p:spPr>
        <p:txBody>
          <a:bodyPr spcFirstLastPara="1" wrap="square" lIns="0" tIns="0" rIns="0" bIns="0" anchor="t" anchorCtr="0">
            <a:noAutofit/>
          </a:bodyPr>
          <a:lstStyle/>
          <a:p>
            <a:pPr defTabSz="1219170">
              <a:lnSpc>
                <a:spcPct val="120000"/>
              </a:lnSpc>
              <a:buClr>
                <a:srgbClr val="000000"/>
              </a:buClr>
              <a:buSzPts val="1200"/>
            </a:pPr>
            <a:r>
              <a:rPr lang="en" sz="1600" kern="0">
                <a:solidFill>
                  <a:srgbClr val="000000"/>
                </a:solidFill>
                <a:latin typeface="Poppins"/>
                <a:ea typeface="Poppins"/>
                <a:cs typeface="Poppins"/>
                <a:sym typeface="Poppins"/>
              </a:rPr>
              <a:t>Creator</a:t>
            </a:r>
            <a:endParaRPr sz="1600" kern="0">
              <a:solidFill>
                <a:srgbClr val="000000"/>
              </a:solidFill>
              <a:latin typeface="Poppins"/>
              <a:ea typeface="Poppins"/>
              <a:cs typeface="Poppins"/>
              <a:sym typeface="Poppins"/>
            </a:endParaRPr>
          </a:p>
        </p:txBody>
      </p:sp>
      <p:sp>
        <p:nvSpPr>
          <p:cNvPr id="1771" name="Google Shape;1771;p202"/>
          <p:cNvSpPr/>
          <p:nvPr/>
        </p:nvSpPr>
        <p:spPr>
          <a:xfrm>
            <a:off x="9131200" y="3985000"/>
            <a:ext cx="2146400" cy="241200"/>
          </a:xfrm>
          <a:prstGeom prst="rect">
            <a:avLst/>
          </a:prstGeom>
          <a:noFill/>
          <a:ln>
            <a:noFill/>
          </a:ln>
        </p:spPr>
        <p:txBody>
          <a:bodyPr spcFirstLastPara="1" wrap="square" lIns="0" tIns="0" rIns="0" bIns="0" anchor="t" anchorCtr="0">
            <a:noAutofit/>
          </a:bodyPr>
          <a:lstStyle/>
          <a:p>
            <a:pPr defTabSz="1219170">
              <a:lnSpc>
                <a:spcPct val="120000"/>
              </a:lnSpc>
              <a:buClr>
                <a:srgbClr val="000000"/>
              </a:buClr>
              <a:buSzPts val="1200"/>
            </a:pPr>
            <a:r>
              <a:rPr lang="en" sz="1600" kern="0">
                <a:solidFill>
                  <a:srgbClr val="000000"/>
                </a:solidFill>
                <a:latin typeface="Poppins"/>
                <a:ea typeface="Poppins"/>
                <a:cs typeface="Poppins"/>
                <a:sym typeface="Poppins"/>
              </a:rPr>
              <a:t>Admin</a:t>
            </a:r>
            <a:endParaRPr sz="1600" kern="0">
              <a:solidFill>
                <a:srgbClr val="000000"/>
              </a:solidFill>
              <a:latin typeface="Poppins"/>
              <a:ea typeface="Poppins"/>
              <a:cs typeface="Poppins"/>
              <a:sym typeface="Poppins"/>
            </a:endParaRPr>
          </a:p>
        </p:txBody>
      </p:sp>
      <p:sp>
        <p:nvSpPr>
          <p:cNvPr id="4" name="Slide Number Placeholder 2">
            <a:extLst>
              <a:ext uri="{FF2B5EF4-FFF2-40B4-BE49-F238E27FC236}">
                <a16:creationId xmlns:a16="http://schemas.microsoft.com/office/drawing/2014/main" id="{118DAF0C-31E1-5212-30E3-DBCC73B77BC4}"/>
              </a:ext>
            </a:extLst>
          </p:cNvPr>
          <p:cNvSpPr txBox="1">
            <a:spLocks/>
          </p:cNvSpPr>
          <p:nvPr/>
        </p:nvSpPr>
        <p:spPr>
          <a:xfrm>
            <a:off x="11626574" y="6371168"/>
            <a:ext cx="578237" cy="48683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fld id="{726AC8DD-3D61-464E-AA2D-89387DCA5029}" type="slidenum">
              <a:rPr lang="en-US" sz="1067" kern="0"/>
              <a:pPr defTabSz="1219170"/>
              <a:t>4</a:t>
            </a:fld>
            <a:endParaRPr lang="en-US" sz="1067" kern="0"/>
          </a:p>
        </p:txBody>
      </p:sp>
      <p:sp>
        <p:nvSpPr>
          <p:cNvPr id="2" name="Title 1">
            <a:extLst>
              <a:ext uri="{FF2B5EF4-FFF2-40B4-BE49-F238E27FC236}">
                <a16:creationId xmlns:a16="http://schemas.microsoft.com/office/drawing/2014/main" id="{76C0DC6F-5BFF-1F32-F8AC-4F2A7AD7307E}"/>
              </a:ext>
            </a:extLst>
          </p:cNvPr>
          <p:cNvSpPr txBox="1">
            <a:spLocks/>
          </p:cNvSpPr>
          <p:nvPr/>
        </p:nvSpPr>
        <p:spPr>
          <a:xfrm>
            <a:off x="722313" y="538163"/>
            <a:ext cx="10747374" cy="757237"/>
          </a:xfrm>
          <a:prstGeom prst="rect">
            <a:avLst/>
          </a:prstGeom>
        </p:spPr>
        <p:txBody>
          <a:bodyPr/>
          <a:lstStyle>
            <a:lvl1pPr algn="l" defTabSz="914400" rtl="0" eaLnBrk="1" latinLnBrk="0" hangingPunct="1">
              <a:lnSpc>
                <a:spcPct val="90000"/>
              </a:lnSpc>
              <a:spcBef>
                <a:spcPct val="0"/>
              </a:spcBef>
              <a:buNone/>
              <a:defRPr sz="4000" b="1" i="0" kern="1200" spc="-100" baseline="0">
                <a:solidFill>
                  <a:schemeClr val="tx1">
                    <a:lumMod val="85000"/>
                    <a:lumOff val="15000"/>
                  </a:schemeClr>
                </a:solidFill>
                <a:latin typeface="Arial" panose="020B0604020202020204" pitchFamily="34" charset="0"/>
                <a:ea typeface="+mj-ea"/>
                <a:cs typeface="Arial" panose="020B0604020202020204" pitchFamily="34" charset="0"/>
              </a:defRPr>
            </a:lvl1pPr>
          </a:lstStyle>
          <a:p>
            <a:r>
              <a:rPr lang="en-US" dirty="0">
                <a:latin typeface="+mn-lt"/>
              </a:rPr>
              <a:t>Common Pain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63"/>
                                        </p:tgtEl>
                                        <p:attrNameLst>
                                          <p:attrName>style.visibility</p:attrName>
                                        </p:attrNameLst>
                                      </p:cBhvr>
                                      <p:to>
                                        <p:strVal val="visible"/>
                                      </p:to>
                                    </p:set>
                                    <p:animEffect transition="in" filter="fade">
                                      <p:cBhvr>
                                        <p:cTn id="7" dur="1000"/>
                                        <p:tgtEl>
                                          <p:spTgt spid="176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30"/>
                                        </p:tgtEl>
                                        <p:attrNameLst>
                                          <p:attrName>style.visibility</p:attrName>
                                        </p:attrNameLst>
                                      </p:cBhvr>
                                      <p:to>
                                        <p:strVal val="visible"/>
                                      </p:to>
                                    </p:set>
                                    <p:animEffect transition="in" filter="fade">
                                      <p:cBhvr>
                                        <p:cTn id="11" dur="1000"/>
                                        <p:tgtEl>
                                          <p:spTgt spid="173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738"/>
                                        </p:tgtEl>
                                        <p:attrNameLst>
                                          <p:attrName>style.visibility</p:attrName>
                                        </p:attrNameLst>
                                      </p:cBhvr>
                                      <p:to>
                                        <p:strVal val="visible"/>
                                      </p:to>
                                    </p:set>
                                    <p:animEffect transition="in" filter="fade">
                                      <p:cBhvr>
                                        <p:cTn id="15" dur="1000"/>
                                        <p:tgtEl>
                                          <p:spTgt spid="1738"/>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734"/>
                                        </p:tgtEl>
                                        <p:attrNameLst>
                                          <p:attrName>style.visibility</p:attrName>
                                        </p:attrNameLst>
                                      </p:cBhvr>
                                      <p:to>
                                        <p:strVal val="visible"/>
                                      </p:to>
                                    </p:set>
                                    <p:animEffect transition="in" filter="fade">
                                      <p:cBhvr>
                                        <p:cTn id="19" dur="1000"/>
                                        <p:tgtEl>
                                          <p:spTgt spid="1734"/>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742"/>
                                        </p:tgtEl>
                                        <p:attrNameLst>
                                          <p:attrName>style.visibility</p:attrName>
                                        </p:attrNameLst>
                                      </p:cBhvr>
                                      <p:to>
                                        <p:strVal val="visible"/>
                                      </p:to>
                                    </p:set>
                                    <p:animEffect transition="in" filter="fade">
                                      <p:cBhvr>
                                        <p:cTn id="23" dur="1000"/>
                                        <p:tgtEl>
                                          <p:spTgt spid="1742"/>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746"/>
                                        </p:tgtEl>
                                        <p:attrNameLst>
                                          <p:attrName>style.visibility</p:attrName>
                                        </p:attrNameLst>
                                      </p:cBhvr>
                                      <p:to>
                                        <p:strVal val="visible"/>
                                      </p:to>
                                    </p:set>
                                    <p:animEffect transition="in" filter="fade">
                                      <p:cBhvr>
                                        <p:cTn id="27" dur="1000"/>
                                        <p:tgtEl>
                                          <p:spTgt spid="1746"/>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1750"/>
                                        </p:tgtEl>
                                        <p:attrNameLst>
                                          <p:attrName>style.visibility</p:attrName>
                                        </p:attrNameLst>
                                      </p:cBhvr>
                                      <p:to>
                                        <p:strVal val="visible"/>
                                      </p:to>
                                    </p:set>
                                    <p:animEffect transition="in" filter="fade">
                                      <p:cBhvr>
                                        <p:cTn id="31" dur="1000"/>
                                        <p:tgtEl>
                                          <p:spTgt spid="1750"/>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1758"/>
                                        </p:tgtEl>
                                        <p:attrNameLst>
                                          <p:attrName>style.visibility</p:attrName>
                                        </p:attrNameLst>
                                      </p:cBhvr>
                                      <p:to>
                                        <p:strVal val="visible"/>
                                      </p:to>
                                    </p:set>
                                    <p:animEffect transition="in" filter="fade">
                                      <p:cBhvr>
                                        <p:cTn id="35" dur="1000"/>
                                        <p:tgtEl>
                                          <p:spTgt spid="1758"/>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1754"/>
                                        </p:tgtEl>
                                        <p:attrNameLst>
                                          <p:attrName>style.visibility</p:attrName>
                                        </p:attrNameLst>
                                      </p:cBhvr>
                                      <p:to>
                                        <p:strVal val="visible"/>
                                      </p:to>
                                    </p:set>
                                    <p:animEffect transition="in" filter="fade">
                                      <p:cBhvr>
                                        <p:cTn id="39" dur="1000"/>
                                        <p:tgtEl>
                                          <p:spTgt spid="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B4CA0-7FF5-5464-F65B-34FD55486076}"/>
              </a:ext>
            </a:extLst>
          </p:cNvPr>
          <p:cNvSpPr>
            <a:spLocks noGrp="1"/>
          </p:cNvSpPr>
          <p:nvPr>
            <p:ph type="title"/>
          </p:nvPr>
        </p:nvSpPr>
        <p:spPr>
          <a:xfrm>
            <a:off x="722313" y="538163"/>
            <a:ext cx="10747374" cy="757237"/>
          </a:xfrm>
        </p:spPr>
        <p:txBody>
          <a:bodyPr/>
          <a:lstStyle/>
          <a:p>
            <a:r>
              <a:rPr lang="en-US" dirty="0">
                <a:latin typeface="+mn-lt"/>
              </a:rPr>
              <a:t>Common Workflow Patterns</a:t>
            </a:r>
          </a:p>
        </p:txBody>
      </p:sp>
      <p:grpSp>
        <p:nvGrpSpPr>
          <p:cNvPr id="26" name="Group 25">
            <a:extLst>
              <a:ext uri="{FF2B5EF4-FFF2-40B4-BE49-F238E27FC236}">
                <a16:creationId xmlns:a16="http://schemas.microsoft.com/office/drawing/2014/main" id="{77B6FB9C-0A64-53AB-E7CA-43852B89AF64}"/>
              </a:ext>
            </a:extLst>
          </p:cNvPr>
          <p:cNvGrpSpPr/>
          <p:nvPr/>
        </p:nvGrpSpPr>
        <p:grpSpPr>
          <a:xfrm>
            <a:off x="794818" y="1457326"/>
            <a:ext cx="10602364" cy="4333524"/>
            <a:chOff x="319088" y="971550"/>
            <a:chExt cx="8248681" cy="3371499"/>
          </a:xfrm>
        </p:grpSpPr>
        <p:pic>
          <p:nvPicPr>
            <p:cNvPr id="27" name="Google Shape;2857;p242" descr="preencoded.png">
              <a:extLst>
                <a:ext uri="{FF2B5EF4-FFF2-40B4-BE49-F238E27FC236}">
                  <a16:creationId xmlns:a16="http://schemas.microsoft.com/office/drawing/2014/main" id="{96366F70-D247-4681-48B5-EF25D66920A2}"/>
                </a:ext>
              </a:extLst>
            </p:cNvPr>
            <p:cNvPicPr preferRelativeResize="0"/>
            <p:nvPr/>
          </p:nvPicPr>
          <p:blipFill rotWithShape="1">
            <a:blip r:embed="rId2">
              <a:alphaModFix/>
            </a:blip>
            <a:srcRect l="15268"/>
            <a:stretch/>
          </p:blipFill>
          <p:spPr>
            <a:xfrm>
              <a:off x="1600727" y="971550"/>
              <a:ext cx="6966996" cy="3371499"/>
            </a:xfrm>
            <a:prstGeom prst="rect">
              <a:avLst/>
            </a:prstGeom>
            <a:noFill/>
            <a:ln>
              <a:noFill/>
            </a:ln>
          </p:spPr>
        </p:pic>
        <p:sp>
          <p:nvSpPr>
            <p:cNvPr id="28" name="Google Shape;2859;p242">
              <a:extLst>
                <a:ext uri="{FF2B5EF4-FFF2-40B4-BE49-F238E27FC236}">
                  <a16:creationId xmlns:a16="http://schemas.microsoft.com/office/drawing/2014/main" id="{1403ABC2-C6F8-DFA9-7B5B-863C42446FA4}"/>
                </a:ext>
              </a:extLst>
            </p:cNvPr>
            <p:cNvSpPr/>
            <p:nvPr/>
          </p:nvSpPr>
          <p:spPr>
            <a:xfrm>
              <a:off x="7115169" y="1186375"/>
              <a:ext cx="1452600" cy="166800"/>
            </a:xfrm>
            <a:prstGeom prst="rect">
              <a:avLst/>
            </a:prstGeom>
            <a:noFill/>
            <a:ln>
              <a:noFill/>
            </a:ln>
          </p:spPr>
          <p:txBody>
            <a:bodyPr spcFirstLastPara="1" wrap="square" lIns="0" tIns="0" rIns="0" bIns="0" anchor="ctr" anchorCtr="0">
              <a:noAutofit/>
            </a:bodyPr>
            <a:lstStyle/>
            <a:p>
              <a:pPr marL="0" marR="0" lvl="0" indent="0" algn="ctr" rtl="0">
                <a:lnSpc>
                  <a:spcPct val="125000"/>
                </a:lnSpc>
                <a:spcBef>
                  <a:spcPts val="0"/>
                </a:spcBef>
                <a:spcAft>
                  <a:spcPts val="0"/>
                </a:spcAft>
                <a:buClr>
                  <a:srgbClr val="000000"/>
                </a:buClr>
                <a:buSzPts val="1100"/>
                <a:buFont typeface="Arial"/>
                <a:buNone/>
              </a:pPr>
              <a:r>
                <a:rPr lang="en" sz="1400" i="0" u="none" strike="noStrike" cap="none">
                  <a:solidFill>
                    <a:srgbClr val="000000"/>
                  </a:solidFill>
                  <a:ea typeface="Poppins SemiBold"/>
                  <a:cs typeface="Arial" panose="020B0604020202020204" pitchFamily="34" charset="0"/>
                  <a:sym typeface="Poppins SemiBold"/>
                </a:rPr>
                <a:t>Nurture</a:t>
              </a:r>
              <a:endParaRPr sz="1400" i="0" u="none" strike="noStrike" cap="none">
                <a:solidFill>
                  <a:schemeClr val="dk1"/>
                </a:solidFill>
                <a:ea typeface="Poppins SemiBold"/>
                <a:cs typeface="Arial" panose="020B0604020202020204" pitchFamily="34" charset="0"/>
                <a:sym typeface="Poppins SemiBold"/>
              </a:endParaRPr>
            </a:p>
          </p:txBody>
        </p:sp>
        <p:sp>
          <p:nvSpPr>
            <p:cNvPr id="29" name="Google Shape;2860;p242">
              <a:extLst>
                <a:ext uri="{FF2B5EF4-FFF2-40B4-BE49-F238E27FC236}">
                  <a16:creationId xmlns:a16="http://schemas.microsoft.com/office/drawing/2014/main" id="{9E916CD6-3578-AFAB-A8E1-61634025468F}"/>
                </a:ext>
              </a:extLst>
            </p:cNvPr>
            <p:cNvSpPr/>
            <p:nvPr/>
          </p:nvSpPr>
          <p:spPr>
            <a:xfrm>
              <a:off x="319088" y="1075665"/>
              <a:ext cx="1236600" cy="38100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1200"/>
                <a:buFont typeface="Arial"/>
                <a:buNone/>
              </a:pPr>
              <a:r>
                <a:rPr lang="en" sz="1400" i="0" u="none" strike="noStrike" cap="none">
                  <a:solidFill>
                    <a:srgbClr val="000000"/>
                  </a:solidFill>
                  <a:ea typeface="Poppins SemiBold"/>
                  <a:cs typeface="Arial" panose="020B0604020202020204" pitchFamily="34" charset="0"/>
                  <a:sym typeface="Poppins SemiBold"/>
                </a:rPr>
                <a:t>Typical</a:t>
              </a:r>
              <a:br>
                <a:rPr lang="en" sz="1400" i="0" u="none" strike="noStrike" cap="none">
                  <a:solidFill>
                    <a:srgbClr val="000000"/>
                  </a:solidFill>
                  <a:ea typeface="Poppins SemiBold"/>
                  <a:cs typeface="Arial" panose="020B0604020202020204" pitchFamily="34" charset="0"/>
                  <a:sym typeface="Poppins SemiBold"/>
                </a:rPr>
              </a:br>
              <a:r>
                <a:rPr lang="en" sz="1400" i="0" u="none" strike="noStrike" cap="none">
                  <a:solidFill>
                    <a:srgbClr val="000000"/>
                  </a:solidFill>
                  <a:ea typeface="Poppins SemiBold"/>
                  <a:cs typeface="Arial" panose="020B0604020202020204" pitchFamily="34" charset="0"/>
                  <a:sym typeface="Poppins SemiBold"/>
                </a:rPr>
                <a:t>Client Lifecycle</a:t>
              </a:r>
              <a:endParaRPr sz="1400" i="0" u="none" strike="noStrike" cap="none">
                <a:solidFill>
                  <a:schemeClr val="dk1"/>
                </a:solidFill>
                <a:ea typeface="Poppins SemiBold"/>
                <a:cs typeface="Arial" panose="020B0604020202020204" pitchFamily="34" charset="0"/>
                <a:sym typeface="Poppins SemiBold"/>
              </a:endParaRPr>
            </a:p>
          </p:txBody>
        </p:sp>
        <p:sp>
          <p:nvSpPr>
            <p:cNvPr id="30" name="Google Shape;2861;p242">
              <a:extLst>
                <a:ext uri="{FF2B5EF4-FFF2-40B4-BE49-F238E27FC236}">
                  <a16:creationId xmlns:a16="http://schemas.microsoft.com/office/drawing/2014/main" id="{F4C59AD9-4752-BFAF-F0CC-1B7EA4D08B33}"/>
                </a:ext>
              </a:extLst>
            </p:cNvPr>
            <p:cNvSpPr/>
            <p:nvPr/>
          </p:nvSpPr>
          <p:spPr>
            <a:xfrm>
              <a:off x="5881699" y="1186350"/>
              <a:ext cx="1195500" cy="166800"/>
            </a:xfrm>
            <a:prstGeom prst="rect">
              <a:avLst/>
            </a:prstGeom>
            <a:noFill/>
            <a:ln>
              <a:noFill/>
            </a:ln>
          </p:spPr>
          <p:txBody>
            <a:bodyPr spcFirstLastPara="1" wrap="square" lIns="0" tIns="0" rIns="0" bIns="0" anchor="ctr" anchorCtr="0">
              <a:noAutofit/>
            </a:bodyPr>
            <a:lstStyle/>
            <a:p>
              <a:pPr marL="0" marR="0" lvl="0" indent="0" algn="ctr" rtl="0">
                <a:lnSpc>
                  <a:spcPct val="125000"/>
                </a:lnSpc>
                <a:spcBef>
                  <a:spcPts val="0"/>
                </a:spcBef>
                <a:spcAft>
                  <a:spcPts val="0"/>
                </a:spcAft>
                <a:buClr>
                  <a:srgbClr val="000000"/>
                </a:buClr>
                <a:buSzPts val="1100"/>
                <a:buFont typeface="Arial"/>
                <a:buNone/>
              </a:pPr>
              <a:r>
                <a:rPr lang="en" sz="1400" i="0" u="none" strike="noStrike" cap="none">
                  <a:solidFill>
                    <a:srgbClr val="000000"/>
                  </a:solidFill>
                  <a:ea typeface="Poppins SemiBold"/>
                  <a:cs typeface="Arial" panose="020B0604020202020204" pitchFamily="34" charset="0"/>
                  <a:sym typeface="Poppins SemiBold"/>
                </a:rPr>
                <a:t>Dot the i’s</a:t>
              </a:r>
              <a:endParaRPr sz="1400" i="0" u="none" strike="noStrike" cap="none">
                <a:solidFill>
                  <a:schemeClr val="dk1"/>
                </a:solidFill>
                <a:ea typeface="Poppins SemiBold"/>
                <a:cs typeface="Arial" panose="020B0604020202020204" pitchFamily="34" charset="0"/>
                <a:sym typeface="Poppins SemiBold"/>
              </a:endParaRPr>
            </a:p>
          </p:txBody>
        </p:sp>
        <p:sp>
          <p:nvSpPr>
            <p:cNvPr id="31" name="Google Shape;2862;p242">
              <a:extLst>
                <a:ext uri="{FF2B5EF4-FFF2-40B4-BE49-F238E27FC236}">
                  <a16:creationId xmlns:a16="http://schemas.microsoft.com/office/drawing/2014/main" id="{6ADC0BA2-0855-0AEE-41EF-F15A4E0891E9}"/>
                </a:ext>
              </a:extLst>
            </p:cNvPr>
            <p:cNvSpPr/>
            <p:nvPr/>
          </p:nvSpPr>
          <p:spPr>
            <a:xfrm>
              <a:off x="4433900" y="1186350"/>
              <a:ext cx="1459800" cy="166800"/>
            </a:xfrm>
            <a:prstGeom prst="rect">
              <a:avLst/>
            </a:prstGeom>
            <a:noFill/>
            <a:ln>
              <a:noFill/>
            </a:ln>
          </p:spPr>
          <p:txBody>
            <a:bodyPr spcFirstLastPara="1" wrap="square" lIns="0" tIns="0" rIns="0" bIns="0" anchor="ctr" anchorCtr="0">
              <a:noAutofit/>
            </a:bodyPr>
            <a:lstStyle/>
            <a:p>
              <a:pPr marL="0" marR="0" lvl="0" indent="0" algn="ctr" rtl="0">
                <a:lnSpc>
                  <a:spcPct val="125000"/>
                </a:lnSpc>
                <a:spcBef>
                  <a:spcPts val="0"/>
                </a:spcBef>
                <a:spcAft>
                  <a:spcPts val="0"/>
                </a:spcAft>
                <a:buClr>
                  <a:srgbClr val="000000"/>
                </a:buClr>
                <a:buSzPts val="1100"/>
                <a:buFont typeface="Arial"/>
                <a:buNone/>
              </a:pPr>
              <a:r>
                <a:rPr lang="en" sz="1400" i="0" u="none" strike="noStrike" cap="none">
                  <a:solidFill>
                    <a:srgbClr val="000000"/>
                  </a:solidFill>
                  <a:ea typeface="Poppins SemiBold"/>
                  <a:cs typeface="Arial" panose="020B0604020202020204" pitchFamily="34" charset="0"/>
                  <a:sym typeface="Poppins SemiBold"/>
                </a:rPr>
                <a:t>The Engagement</a:t>
              </a:r>
              <a:endParaRPr sz="1400" i="0" u="none" strike="noStrike" cap="none">
                <a:solidFill>
                  <a:schemeClr val="dk1"/>
                </a:solidFill>
                <a:ea typeface="Poppins SemiBold"/>
                <a:cs typeface="Arial" panose="020B0604020202020204" pitchFamily="34" charset="0"/>
                <a:sym typeface="Poppins SemiBold"/>
              </a:endParaRPr>
            </a:p>
          </p:txBody>
        </p:sp>
        <p:sp>
          <p:nvSpPr>
            <p:cNvPr id="32" name="Google Shape;2863;p242">
              <a:extLst>
                <a:ext uri="{FF2B5EF4-FFF2-40B4-BE49-F238E27FC236}">
                  <a16:creationId xmlns:a16="http://schemas.microsoft.com/office/drawing/2014/main" id="{9E515EE0-727B-ED39-58F3-D2FCBBE7387B}"/>
                </a:ext>
              </a:extLst>
            </p:cNvPr>
            <p:cNvSpPr/>
            <p:nvPr/>
          </p:nvSpPr>
          <p:spPr>
            <a:xfrm>
              <a:off x="319102" y="1634250"/>
              <a:ext cx="567300" cy="19050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1200"/>
                <a:buFont typeface="Arial"/>
                <a:buNone/>
              </a:pPr>
              <a:r>
                <a:rPr lang="en" sz="1400" i="0" u="none" strike="noStrike" cap="none">
                  <a:solidFill>
                    <a:srgbClr val="000000"/>
                  </a:solidFill>
                  <a:ea typeface="Poppins SemiBold"/>
                  <a:cs typeface="Arial" panose="020B0604020202020204" pitchFamily="34" charset="0"/>
                  <a:sym typeface="Poppins SemiBold"/>
                </a:rPr>
                <a:t>Needs</a:t>
              </a:r>
              <a:endParaRPr sz="1400" i="0" u="none" strike="noStrike" cap="none">
                <a:solidFill>
                  <a:schemeClr val="dk1"/>
                </a:solidFill>
                <a:ea typeface="Poppins SemiBold"/>
                <a:cs typeface="Arial" panose="020B0604020202020204" pitchFamily="34" charset="0"/>
                <a:sym typeface="Poppins SemiBold"/>
              </a:endParaRPr>
            </a:p>
          </p:txBody>
        </p:sp>
        <p:sp>
          <p:nvSpPr>
            <p:cNvPr id="33" name="Google Shape;2864;p242">
              <a:extLst>
                <a:ext uri="{FF2B5EF4-FFF2-40B4-BE49-F238E27FC236}">
                  <a16:creationId xmlns:a16="http://schemas.microsoft.com/office/drawing/2014/main" id="{2EE54D3F-3640-AC17-8A35-6355F01329DB}"/>
                </a:ext>
              </a:extLst>
            </p:cNvPr>
            <p:cNvSpPr/>
            <p:nvPr/>
          </p:nvSpPr>
          <p:spPr>
            <a:xfrm>
              <a:off x="3267075" y="1186375"/>
              <a:ext cx="1171500" cy="166800"/>
            </a:xfrm>
            <a:prstGeom prst="rect">
              <a:avLst/>
            </a:prstGeom>
            <a:noFill/>
            <a:ln>
              <a:noFill/>
            </a:ln>
          </p:spPr>
          <p:txBody>
            <a:bodyPr spcFirstLastPara="1" wrap="square" lIns="0" tIns="0" rIns="0" bIns="0" anchor="ctr" anchorCtr="0">
              <a:noAutofit/>
            </a:bodyPr>
            <a:lstStyle/>
            <a:p>
              <a:pPr marL="0" marR="0" lvl="0" indent="0" algn="ctr" rtl="0">
                <a:lnSpc>
                  <a:spcPct val="125000"/>
                </a:lnSpc>
                <a:spcBef>
                  <a:spcPts val="0"/>
                </a:spcBef>
                <a:spcAft>
                  <a:spcPts val="0"/>
                </a:spcAft>
                <a:buClr>
                  <a:srgbClr val="000000"/>
                </a:buClr>
                <a:buSzPts val="1100"/>
                <a:buFont typeface="Arial"/>
                <a:buNone/>
              </a:pPr>
              <a:r>
                <a:rPr lang="en" sz="1400" i="0" u="none" strike="noStrike" cap="none">
                  <a:solidFill>
                    <a:srgbClr val="000000"/>
                  </a:solidFill>
                  <a:ea typeface="Poppins SemiBold"/>
                  <a:cs typeface="Arial" panose="020B0604020202020204" pitchFamily="34" charset="0"/>
                  <a:sym typeface="Poppins SemiBold"/>
                </a:rPr>
                <a:t>Onboarding</a:t>
              </a:r>
              <a:endParaRPr sz="1400" i="0" u="none" strike="noStrike" cap="none">
                <a:solidFill>
                  <a:schemeClr val="dk1"/>
                </a:solidFill>
                <a:ea typeface="Poppins SemiBold"/>
                <a:cs typeface="Arial" panose="020B0604020202020204" pitchFamily="34" charset="0"/>
                <a:sym typeface="Poppins SemiBold"/>
              </a:endParaRPr>
            </a:p>
          </p:txBody>
        </p:sp>
        <p:sp>
          <p:nvSpPr>
            <p:cNvPr id="34" name="Google Shape;2865;p242">
              <a:extLst>
                <a:ext uri="{FF2B5EF4-FFF2-40B4-BE49-F238E27FC236}">
                  <a16:creationId xmlns:a16="http://schemas.microsoft.com/office/drawing/2014/main" id="{2F3CE03F-3434-4DAD-ED06-748342A06557}"/>
                </a:ext>
              </a:extLst>
            </p:cNvPr>
            <p:cNvSpPr/>
            <p:nvPr/>
          </p:nvSpPr>
          <p:spPr>
            <a:xfrm>
              <a:off x="319102" y="3054775"/>
              <a:ext cx="752400" cy="19050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1200"/>
                <a:buFont typeface="Arial"/>
                <a:buNone/>
              </a:pPr>
              <a:r>
                <a:rPr lang="en" sz="1400" i="0" u="none" strike="noStrike" cap="none">
                  <a:solidFill>
                    <a:srgbClr val="000000"/>
                  </a:solidFill>
                  <a:ea typeface="Poppins SemiBold"/>
                  <a:cs typeface="Arial" panose="020B0604020202020204" pitchFamily="34" charset="0"/>
                  <a:sym typeface="Poppins SemiBold"/>
                </a:rPr>
                <a:t>Benefits</a:t>
              </a:r>
              <a:endParaRPr sz="1400" i="0" u="none" strike="noStrike" cap="none">
                <a:solidFill>
                  <a:schemeClr val="dk1"/>
                </a:solidFill>
                <a:ea typeface="Poppins SemiBold"/>
                <a:cs typeface="Arial" panose="020B0604020202020204" pitchFamily="34" charset="0"/>
                <a:sym typeface="Poppins SemiBold"/>
              </a:endParaRPr>
            </a:p>
          </p:txBody>
        </p:sp>
        <p:sp>
          <p:nvSpPr>
            <p:cNvPr id="35" name="Google Shape;2866;p242">
              <a:extLst>
                <a:ext uri="{FF2B5EF4-FFF2-40B4-BE49-F238E27FC236}">
                  <a16:creationId xmlns:a16="http://schemas.microsoft.com/office/drawing/2014/main" id="{2EC949C9-7D3C-F39D-0ED7-8EAD7188AB95}"/>
                </a:ext>
              </a:extLst>
            </p:cNvPr>
            <p:cNvSpPr/>
            <p:nvPr/>
          </p:nvSpPr>
          <p:spPr>
            <a:xfrm>
              <a:off x="1635224" y="1186375"/>
              <a:ext cx="1593900" cy="166800"/>
            </a:xfrm>
            <a:prstGeom prst="rect">
              <a:avLst/>
            </a:prstGeom>
            <a:noFill/>
            <a:ln>
              <a:noFill/>
            </a:ln>
          </p:spPr>
          <p:txBody>
            <a:bodyPr spcFirstLastPara="1" wrap="square" lIns="0" tIns="0" rIns="0" bIns="0" anchor="ctr" anchorCtr="0">
              <a:noAutofit/>
            </a:bodyPr>
            <a:lstStyle/>
            <a:p>
              <a:pPr marL="0" marR="0" lvl="0" indent="0" algn="ctr" rtl="0">
                <a:lnSpc>
                  <a:spcPct val="125000"/>
                </a:lnSpc>
                <a:spcBef>
                  <a:spcPts val="0"/>
                </a:spcBef>
                <a:spcAft>
                  <a:spcPts val="0"/>
                </a:spcAft>
                <a:buClr>
                  <a:srgbClr val="000000"/>
                </a:buClr>
                <a:buSzPts val="1100"/>
                <a:buFont typeface="Arial"/>
                <a:buNone/>
              </a:pPr>
              <a:r>
                <a:rPr lang="en" sz="1400" i="0" u="none" strike="noStrike" cap="none">
                  <a:solidFill>
                    <a:srgbClr val="000000"/>
                  </a:solidFill>
                  <a:ea typeface="Poppins SemiBold"/>
                  <a:cs typeface="Arial" panose="020B0604020202020204" pitchFamily="34" charset="0"/>
                  <a:sym typeface="Poppins SemiBold"/>
                </a:rPr>
                <a:t>Consideration</a:t>
              </a:r>
              <a:endParaRPr sz="1400" i="0" u="none" strike="noStrike" cap="none">
                <a:solidFill>
                  <a:schemeClr val="dk1"/>
                </a:solidFill>
                <a:ea typeface="Poppins SemiBold"/>
                <a:cs typeface="Arial" panose="020B0604020202020204" pitchFamily="34" charset="0"/>
                <a:sym typeface="Poppins SemiBold"/>
              </a:endParaRPr>
            </a:p>
          </p:txBody>
        </p:sp>
        <p:sp>
          <p:nvSpPr>
            <p:cNvPr id="36" name="Google Shape;2867;p242">
              <a:extLst>
                <a:ext uri="{FF2B5EF4-FFF2-40B4-BE49-F238E27FC236}">
                  <a16:creationId xmlns:a16="http://schemas.microsoft.com/office/drawing/2014/main" id="{7922211F-8065-5C6D-8AA5-5AC5EA5F0DE5}"/>
                </a:ext>
              </a:extLst>
            </p:cNvPr>
            <p:cNvSpPr/>
            <p:nvPr/>
          </p:nvSpPr>
          <p:spPr>
            <a:xfrm>
              <a:off x="1633550" y="1591400"/>
              <a:ext cx="1543200" cy="361800"/>
            </a:xfrm>
            <a:prstGeom prst="rect">
              <a:avLst/>
            </a:prstGeom>
            <a:noFill/>
            <a:ln>
              <a:noFill/>
            </a:ln>
          </p:spPr>
          <p:txBody>
            <a:bodyPr spcFirstLastPara="1" wrap="square" lIns="0" tIns="0" rIns="0" bIns="0" anchor="ctr" anchorCtr="0">
              <a:noAutofit/>
            </a:bodyPr>
            <a:lstStyle/>
            <a:p>
              <a:pPr marL="0" marR="0" lvl="0" indent="0" algn="ctr" rtl="0">
                <a:lnSpc>
                  <a:spcPct val="125025"/>
                </a:lnSpc>
                <a:spcBef>
                  <a:spcPts val="0"/>
                </a:spcBef>
                <a:spcAft>
                  <a:spcPts val="0"/>
                </a:spcAft>
                <a:buClr>
                  <a:srgbClr val="000000"/>
                </a:buClr>
                <a:buSzPts val="1000"/>
                <a:buFont typeface="Arial"/>
                <a:buNone/>
              </a:pPr>
              <a:r>
                <a:rPr lang="en" sz="1200" i="0" u="none" strike="noStrike" cap="none">
                  <a:solidFill>
                    <a:srgbClr val="000000"/>
                  </a:solidFill>
                  <a:ea typeface="Poppins"/>
                  <a:cs typeface="Poppins"/>
                  <a:sym typeface="Poppins"/>
                </a:rPr>
                <a:t>Understand </a:t>
              </a:r>
              <a:br>
                <a:rPr lang="en" sz="1200" i="0" u="none" strike="noStrike" cap="none">
                  <a:solidFill>
                    <a:srgbClr val="000000"/>
                  </a:solidFill>
                  <a:ea typeface="Poppins"/>
                  <a:cs typeface="Poppins"/>
                  <a:sym typeface="Poppins"/>
                </a:rPr>
              </a:br>
              <a:r>
                <a:rPr lang="en" sz="1200" i="0" u="none" strike="noStrike" cap="none">
                  <a:solidFill>
                    <a:srgbClr val="000000"/>
                  </a:solidFill>
                  <a:ea typeface="Poppins"/>
                  <a:cs typeface="Poppins"/>
                  <a:sym typeface="Poppins"/>
                </a:rPr>
                <a:t>services and cost</a:t>
              </a:r>
              <a:endParaRPr sz="1200" i="0" u="none" strike="noStrike" cap="none">
                <a:solidFill>
                  <a:schemeClr val="dk1"/>
                </a:solidFill>
                <a:ea typeface="Poppins"/>
                <a:cs typeface="Poppins"/>
                <a:sym typeface="Poppins"/>
              </a:endParaRPr>
            </a:p>
          </p:txBody>
        </p:sp>
        <p:sp>
          <p:nvSpPr>
            <p:cNvPr id="37" name="Google Shape;2868;p242">
              <a:extLst>
                <a:ext uri="{FF2B5EF4-FFF2-40B4-BE49-F238E27FC236}">
                  <a16:creationId xmlns:a16="http://schemas.microsoft.com/office/drawing/2014/main" id="{E6C79E92-F636-0EDE-D3D8-619591078273}"/>
                </a:ext>
              </a:extLst>
            </p:cNvPr>
            <p:cNvSpPr/>
            <p:nvPr/>
          </p:nvSpPr>
          <p:spPr>
            <a:xfrm>
              <a:off x="6925475" y="1581800"/>
              <a:ext cx="1543200" cy="381000"/>
            </a:xfrm>
            <a:prstGeom prst="rect">
              <a:avLst/>
            </a:prstGeom>
            <a:noFill/>
            <a:ln>
              <a:noFill/>
            </a:ln>
          </p:spPr>
          <p:txBody>
            <a:bodyPr spcFirstLastPara="1" wrap="square" lIns="0" tIns="0" rIns="0" bIns="0" anchor="ctr" anchorCtr="0">
              <a:noAutofit/>
            </a:bodyPr>
            <a:lstStyle/>
            <a:p>
              <a:pPr marL="0" marR="0" lvl="0" indent="0" algn="ctr" rtl="0">
                <a:lnSpc>
                  <a:spcPct val="125025"/>
                </a:lnSpc>
                <a:spcBef>
                  <a:spcPts val="0"/>
                </a:spcBef>
                <a:spcAft>
                  <a:spcPts val="0"/>
                </a:spcAft>
                <a:buClr>
                  <a:srgbClr val="000000"/>
                </a:buClr>
                <a:buSzPts val="1000"/>
                <a:buFont typeface="Arial"/>
                <a:buNone/>
              </a:pPr>
              <a:r>
                <a:rPr lang="en" sz="1200" i="0" u="none" strike="noStrike" cap="none">
                  <a:solidFill>
                    <a:srgbClr val="000000"/>
                  </a:solidFill>
                  <a:ea typeface="Poppins"/>
                  <a:cs typeface="Poppins"/>
                  <a:sym typeface="Poppins"/>
                </a:rPr>
                <a:t>Future </a:t>
              </a:r>
              <a:endParaRPr sz="1200" i="0" u="none" strike="noStrike" cap="none">
                <a:solidFill>
                  <a:srgbClr val="000000"/>
                </a:solidFill>
                <a:ea typeface="Poppins"/>
                <a:cs typeface="Poppins"/>
                <a:sym typeface="Poppins"/>
              </a:endParaRPr>
            </a:p>
            <a:p>
              <a:pPr marL="0" marR="0" lvl="0" indent="0" algn="ctr" rtl="0">
                <a:lnSpc>
                  <a:spcPct val="125025"/>
                </a:lnSpc>
                <a:spcBef>
                  <a:spcPts val="0"/>
                </a:spcBef>
                <a:spcAft>
                  <a:spcPts val="0"/>
                </a:spcAft>
                <a:buClr>
                  <a:srgbClr val="000000"/>
                </a:buClr>
                <a:buSzPts val="1000"/>
                <a:buFont typeface="Arial"/>
                <a:buNone/>
              </a:pPr>
              <a:r>
                <a:rPr lang="en" sz="1200" i="0" u="none" strike="noStrike" cap="none">
                  <a:solidFill>
                    <a:srgbClr val="000000"/>
                  </a:solidFill>
                  <a:ea typeface="Poppins"/>
                  <a:cs typeface="Poppins"/>
                  <a:sym typeface="Poppins"/>
                </a:rPr>
                <a:t>engagements</a:t>
              </a:r>
              <a:endParaRPr sz="1200" i="0" u="none" strike="noStrike" cap="none">
                <a:solidFill>
                  <a:schemeClr val="dk1"/>
                </a:solidFill>
                <a:ea typeface="Poppins"/>
                <a:cs typeface="Poppins"/>
                <a:sym typeface="Poppins"/>
              </a:endParaRPr>
            </a:p>
          </p:txBody>
        </p:sp>
        <p:sp>
          <p:nvSpPr>
            <p:cNvPr id="38" name="Google Shape;2869;p242">
              <a:extLst>
                <a:ext uri="{FF2B5EF4-FFF2-40B4-BE49-F238E27FC236}">
                  <a16:creationId xmlns:a16="http://schemas.microsoft.com/office/drawing/2014/main" id="{1DD39586-B481-5665-8F3F-3D3C7E2AB85E}"/>
                </a:ext>
              </a:extLst>
            </p:cNvPr>
            <p:cNvSpPr/>
            <p:nvPr/>
          </p:nvSpPr>
          <p:spPr>
            <a:xfrm>
              <a:off x="3390900" y="1581800"/>
              <a:ext cx="1593900" cy="381000"/>
            </a:xfrm>
            <a:prstGeom prst="rect">
              <a:avLst/>
            </a:prstGeom>
            <a:noFill/>
            <a:ln>
              <a:noFill/>
            </a:ln>
          </p:spPr>
          <p:txBody>
            <a:bodyPr spcFirstLastPara="1" wrap="square" lIns="0" tIns="0" rIns="0" bIns="0" anchor="ctr" anchorCtr="0">
              <a:noAutofit/>
            </a:bodyPr>
            <a:lstStyle/>
            <a:p>
              <a:pPr marL="0" marR="0" lvl="0" indent="0" algn="ctr" rtl="0">
                <a:lnSpc>
                  <a:spcPct val="125025"/>
                </a:lnSpc>
                <a:spcBef>
                  <a:spcPts val="0"/>
                </a:spcBef>
                <a:spcAft>
                  <a:spcPts val="0"/>
                </a:spcAft>
                <a:buClr>
                  <a:srgbClr val="000000"/>
                </a:buClr>
                <a:buSzPts val="1000"/>
                <a:buFont typeface="Arial"/>
                <a:buNone/>
              </a:pPr>
              <a:r>
                <a:rPr lang="en" sz="1200" i="0" u="none" strike="noStrike" cap="none">
                  <a:solidFill>
                    <a:srgbClr val="000000"/>
                  </a:solidFill>
                  <a:ea typeface="Poppins"/>
                  <a:cs typeface="Poppins"/>
                  <a:sym typeface="Poppins"/>
                </a:rPr>
                <a:t>Setup &amp; organize</a:t>
              </a:r>
              <a:br>
                <a:rPr lang="en" sz="1200" i="0" u="none" strike="noStrike" cap="none">
                  <a:solidFill>
                    <a:srgbClr val="000000"/>
                  </a:solidFill>
                  <a:ea typeface="Poppins"/>
                  <a:cs typeface="Poppins"/>
                  <a:sym typeface="Poppins"/>
                </a:rPr>
              </a:br>
              <a:r>
                <a:rPr lang="en" sz="1200" i="0" u="none" strike="noStrike" cap="none">
                  <a:solidFill>
                    <a:srgbClr val="000000"/>
                  </a:solidFill>
                  <a:ea typeface="Poppins"/>
                  <a:cs typeface="Poppins"/>
                  <a:sym typeface="Poppins"/>
                </a:rPr>
                <a:t>engagement</a:t>
              </a:r>
              <a:endParaRPr sz="1200" i="0" u="none" strike="noStrike" cap="none">
                <a:solidFill>
                  <a:schemeClr val="dk1"/>
                </a:solidFill>
                <a:ea typeface="Poppins"/>
                <a:cs typeface="Poppins"/>
                <a:sym typeface="Poppins"/>
              </a:endParaRPr>
            </a:p>
          </p:txBody>
        </p:sp>
        <p:sp>
          <p:nvSpPr>
            <p:cNvPr id="39" name="Google Shape;2870;p242">
              <a:extLst>
                <a:ext uri="{FF2B5EF4-FFF2-40B4-BE49-F238E27FC236}">
                  <a16:creationId xmlns:a16="http://schemas.microsoft.com/office/drawing/2014/main" id="{55E25C51-A4AE-70FE-1803-9AA4438BF350}"/>
                </a:ext>
              </a:extLst>
            </p:cNvPr>
            <p:cNvSpPr/>
            <p:nvPr/>
          </p:nvSpPr>
          <p:spPr>
            <a:xfrm>
              <a:off x="5167275" y="1581800"/>
              <a:ext cx="1543200" cy="381000"/>
            </a:xfrm>
            <a:prstGeom prst="rect">
              <a:avLst/>
            </a:prstGeom>
            <a:noFill/>
            <a:ln>
              <a:noFill/>
            </a:ln>
          </p:spPr>
          <p:txBody>
            <a:bodyPr spcFirstLastPara="1" wrap="square" lIns="0" tIns="0" rIns="0" bIns="0" anchor="ctr" anchorCtr="0">
              <a:noAutofit/>
            </a:bodyPr>
            <a:lstStyle/>
            <a:p>
              <a:pPr marL="0" marR="0" lvl="0" indent="0" algn="ctr" rtl="0">
                <a:lnSpc>
                  <a:spcPct val="125025"/>
                </a:lnSpc>
                <a:spcBef>
                  <a:spcPts val="0"/>
                </a:spcBef>
                <a:spcAft>
                  <a:spcPts val="0"/>
                </a:spcAft>
                <a:buClr>
                  <a:srgbClr val="000000"/>
                </a:buClr>
                <a:buSzPts val="1000"/>
                <a:buFont typeface="Arial"/>
                <a:buNone/>
              </a:pPr>
              <a:r>
                <a:rPr lang="en" sz="1200" i="0" u="none" strike="noStrike" cap="none">
                  <a:solidFill>
                    <a:srgbClr val="000000"/>
                  </a:solidFill>
                  <a:ea typeface="Poppins"/>
                  <a:cs typeface="Poppins"/>
                  <a:sym typeface="Poppins"/>
                </a:rPr>
                <a:t>Prepare &amp; deliver</a:t>
              </a:r>
              <a:br>
                <a:rPr lang="en" sz="1200" i="0" u="none" strike="noStrike" cap="none">
                  <a:solidFill>
                    <a:srgbClr val="000000"/>
                  </a:solidFill>
                  <a:ea typeface="Poppins"/>
                  <a:cs typeface="Poppins"/>
                  <a:sym typeface="Poppins"/>
                </a:rPr>
              </a:br>
              <a:r>
                <a:rPr lang="en" sz="1200" i="0" u="none" strike="noStrike" cap="none">
                  <a:solidFill>
                    <a:srgbClr val="000000"/>
                  </a:solidFill>
                  <a:ea typeface="Poppins"/>
                  <a:cs typeface="Poppins"/>
                  <a:sym typeface="Poppins"/>
                </a:rPr>
                <a:t>documents</a:t>
              </a:r>
              <a:endParaRPr sz="1200" i="0" u="none" strike="noStrike" cap="none">
                <a:solidFill>
                  <a:schemeClr val="dk1"/>
                </a:solidFill>
                <a:ea typeface="Poppins"/>
                <a:cs typeface="Poppins"/>
                <a:sym typeface="Poppins"/>
              </a:endParaRPr>
            </a:p>
          </p:txBody>
        </p:sp>
        <p:sp>
          <p:nvSpPr>
            <p:cNvPr id="40" name="Google Shape;2871;p242">
              <a:extLst>
                <a:ext uri="{FF2B5EF4-FFF2-40B4-BE49-F238E27FC236}">
                  <a16:creationId xmlns:a16="http://schemas.microsoft.com/office/drawing/2014/main" id="{4A6DF6AE-9C61-D557-9AB8-BB2A958AF49F}"/>
                </a:ext>
              </a:extLst>
            </p:cNvPr>
            <p:cNvSpPr/>
            <p:nvPr/>
          </p:nvSpPr>
          <p:spPr>
            <a:xfrm>
              <a:off x="1652599" y="2346063"/>
              <a:ext cx="1899300" cy="361800"/>
            </a:xfrm>
            <a:prstGeom prst="rect">
              <a:avLst/>
            </a:prstGeom>
            <a:noFill/>
            <a:ln>
              <a:noFill/>
            </a:ln>
          </p:spPr>
          <p:txBody>
            <a:bodyPr spcFirstLastPara="1" wrap="square" lIns="0" tIns="0" rIns="0" bIns="0" anchor="t" anchorCtr="0">
              <a:noAutofit/>
            </a:bodyPr>
            <a:lstStyle/>
            <a:p>
              <a:pPr marL="0" marR="0" lvl="0" indent="0" algn="ctr" rtl="0">
                <a:lnSpc>
                  <a:spcPct val="125022"/>
                </a:lnSpc>
                <a:spcBef>
                  <a:spcPts val="0"/>
                </a:spcBef>
                <a:spcAft>
                  <a:spcPts val="0"/>
                </a:spcAft>
                <a:buClr>
                  <a:srgbClr val="000000"/>
                </a:buClr>
                <a:buSzPts val="1100"/>
                <a:buFont typeface="Arial"/>
                <a:buNone/>
              </a:pPr>
              <a:r>
                <a:rPr lang="en" sz="1400" i="0" u="none" strike="noStrike" cap="none">
                  <a:solidFill>
                    <a:srgbClr val="000000"/>
                  </a:solidFill>
                  <a:ea typeface="Poppins SemiBold"/>
                  <a:cs typeface="Arial" panose="020B0604020202020204" pitchFamily="34" charset="0"/>
                  <a:sym typeface="Poppins SemiBold"/>
                </a:rPr>
                <a:t>Client Interaction</a:t>
              </a:r>
              <a:br>
                <a:rPr lang="en" sz="1400" i="0" u="none" strike="noStrike" cap="none">
                  <a:solidFill>
                    <a:srgbClr val="000000"/>
                  </a:solidFill>
                  <a:ea typeface="Poppins SemiBold"/>
                  <a:cs typeface="Arial" panose="020B0604020202020204" pitchFamily="34" charset="0"/>
                  <a:sym typeface="Poppins SemiBold"/>
                </a:rPr>
              </a:br>
              <a:r>
                <a:rPr lang="en" sz="1400" i="0" u="none" strike="noStrike" cap="none">
                  <a:solidFill>
                    <a:srgbClr val="000000"/>
                  </a:solidFill>
                  <a:ea typeface="Poppins SemiBold"/>
                  <a:cs typeface="Arial" panose="020B0604020202020204" pitchFamily="34" charset="0"/>
                  <a:sym typeface="Poppins SemiBold"/>
                </a:rPr>
                <a:t>Experience</a:t>
              </a:r>
              <a:endParaRPr sz="1400" i="0" u="none" strike="noStrike" cap="none">
                <a:solidFill>
                  <a:schemeClr val="dk1"/>
                </a:solidFill>
                <a:ea typeface="Poppins SemiBold"/>
                <a:cs typeface="Arial" panose="020B0604020202020204" pitchFamily="34" charset="0"/>
                <a:sym typeface="Poppins SemiBold"/>
              </a:endParaRPr>
            </a:p>
          </p:txBody>
        </p:sp>
        <p:sp>
          <p:nvSpPr>
            <p:cNvPr id="41" name="Google Shape;2872;p242">
              <a:extLst>
                <a:ext uri="{FF2B5EF4-FFF2-40B4-BE49-F238E27FC236}">
                  <a16:creationId xmlns:a16="http://schemas.microsoft.com/office/drawing/2014/main" id="{AC3008A6-174C-6668-6985-55D450205276}"/>
                </a:ext>
              </a:extLst>
            </p:cNvPr>
            <p:cNvSpPr/>
            <p:nvPr/>
          </p:nvSpPr>
          <p:spPr>
            <a:xfrm>
              <a:off x="2359700" y="3507700"/>
              <a:ext cx="485100" cy="190500"/>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200"/>
                <a:buFont typeface="Arial"/>
                <a:buNone/>
              </a:pPr>
              <a:r>
                <a:rPr lang="en" sz="1400" i="0" u="none" strike="noStrike" cap="none">
                  <a:solidFill>
                    <a:srgbClr val="000000"/>
                  </a:solidFill>
                  <a:ea typeface="Poppins"/>
                  <a:cs typeface="Poppins"/>
                  <a:sym typeface="Poppins"/>
                </a:rPr>
                <a:t>Client</a:t>
              </a:r>
              <a:endParaRPr sz="1400" i="0" u="none" strike="noStrike" cap="none">
                <a:solidFill>
                  <a:schemeClr val="dk1"/>
                </a:solidFill>
                <a:ea typeface="Poppins"/>
                <a:cs typeface="Poppins"/>
                <a:sym typeface="Poppins"/>
              </a:endParaRPr>
            </a:p>
          </p:txBody>
        </p:sp>
        <p:sp>
          <p:nvSpPr>
            <p:cNvPr id="42" name="Google Shape;2873;p242">
              <a:extLst>
                <a:ext uri="{FF2B5EF4-FFF2-40B4-BE49-F238E27FC236}">
                  <a16:creationId xmlns:a16="http://schemas.microsoft.com/office/drawing/2014/main" id="{B88D67FC-3A0D-F5AE-9580-03EF2BDA0A78}"/>
                </a:ext>
              </a:extLst>
            </p:cNvPr>
            <p:cNvSpPr/>
            <p:nvPr/>
          </p:nvSpPr>
          <p:spPr>
            <a:xfrm>
              <a:off x="6540450" y="2335986"/>
              <a:ext cx="1899300" cy="361800"/>
            </a:xfrm>
            <a:prstGeom prst="rect">
              <a:avLst/>
            </a:prstGeom>
            <a:noFill/>
            <a:ln>
              <a:noFill/>
            </a:ln>
          </p:spPr>
          <p:txBody>
            <a:bodyPr spcFirstLastPara="1" wrap="square" lIns="0" tIns="0" rIns="0" bIns="0" anchor="t" anchorCtr="0">
              <a:noAutofit/>
            </a:bodyPr>
            <a:lstStyle/>
            <a:p>
              <a:pPr marL="0" marR="0" lvl="0" indent="0" algn="ctr" rtl="0">
                <a:lnSpc>
                  <a:spcPct val="125022"/>
                </a:lnSpc>
                <a:spcBef>
                  <a:spcPts val="0"/>
                </a:spcBef>
                <a:spcAft>
                  <a:spcPts val="0"/>
                </a:spcAft>
                <a:buClr>
                  <a:srgbClr val="000000"/>
                </a:buClr>
                <a:buSzPts val="1100"/>
                <a:buFont typeface="Arial"/>
                <a:buNone/>
              </a:pPr>
              <a:r>
                <a:rPr lang="en" sz="1400" i="0" u="none" strike="noStrike" cap="none">
                  <a:solidFill>
                    <a:srgbClr val="000000"/>
                  </a:solidFill>
                  <a:ea typeface="Poppins SemiBold"/>
                  <a:cs typeface="Arial" panose="020B0604020202020204" pitchFamily="34" charset="0"/>
                  <a:sym typeface="Poppins SemiBold"/>
                </a:rPr>
                <a:t>Information and</a:t>
              </a:r>
              <a:br>
                <a:rPr lang="en" sz="1400" i="0" u="none" strike="noStrike" cap="none">
                  <a:solidFill>
                    <a:srgbClr val="000000"/>
                  </a:solidFill>
                  <a:ea typeface="Poppins SemiBold"/>
                  <a:cs typeface="Arial" panose="020B0604020202020204" pitchFamily="34" charset="0"/>
                  <a:sym typeface="Poppins SemiBold"/>
                </a:rPr>
              </a:br>
              <a:r>
                <a:rPr lang="en" sz="1400" i="0" u="none" strike="noStrike" cap="none">
                  <a:solidFill>
                    <a:srgbClr val="000000"/>
                  </a:solidFill>
                  <a:ea typeface="Poppins SemiBold"/>
                  <a:cs typeface="Arial" panose="020B0604020202020204" pitchFamily="34" charset="0"/>
                  <a:sym typeface="Poppins SemiBold"/>
                </a:rPr>
                <a:t>Security Practices</a:t>
              </a:r>
              <a:endParaRPr sz="1400" i="0" u="none" strike="noStrike" cap="none">
                <a:solidFill>
                  <a:schemeClr val="dk1"/>
                </a:solidFill>
                <a:ea typeface="Poppins SemiBold"/>
                <a:cs typeface="Arial" panose="020B0604020202020204" pitchFamily="34" charset="0"/>
                <a:sym typeface="Poppins SemiBold"/>
              </a:endParaRPr>
            </a:p>
          </p:txBody>
        </p:sp>
        <p:sp>
          <p:nvSpPr>
            <p:cNvPr id="43" name="Google Shape;2874;p242">
              <a:extLst>
                <a:ext uri="{FF2B5EF4-FFF2-40B4-BE49-F238E27FC236}">
                  <a16:creationId xmlns:a16="http://schemas.microsoft.com/office/drawing/2014/main" id="{DCB735CD-2C1C-B381-1D2C-3DB99B7D2C02}"/>
                </a:ext>
              </a:extLst>
            </p:cNvPr>
            <p:cNvSpPr/>
            <p:nvPr/>
          </p:nvSpPr>
          <p:spPr>
            <a:xfrm>
              <a:off x="7222050" y="3497600"/>
              <a:ext cx="567300" cy="190500"/>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200"/>
                <a:buFont typeface="Arial"/>
                <a:buNone/>
              </a:pPr>
              <a:r>
                <a:rPr lang="en" sz="1400" i="0" u="none" strike="noStrike" cap="none">
                  <a:solidFill>
                    <a:srgbClr val="000000"/>
                  </a:solidFill>
                  <a:ea typeface="Poppins"/>
                  <a:cs typeface="Poppins"/>
                  <a:sym typeface="Poppins"/>
                </a:rPr>
                <a:t>Admin</a:t>
              </a:r>
              <a:endParaRPr sz="1400" i="0" u="none" strike="noStrike" cap="none">
                <a:solidFill>
                  <a:schemeClr val="dk1"/>
                </a:solidFill>
                <a:ea typeface="Poppins"/>
                <a:cs typeface="Poppins"/>
                <a:sym typeface="Poppins"/>
              </a:endParaRPr>
            </a:p>
          </p:txBody>
        </p:sp>
        <p:sp>
          <p:nvSpPr>
            <p:cNvPr id="44" name="Google Shape;2875;p242">
              <a:extLst>
                <a:ext uri="{FF2B5EF4-FFF2-40B4-BE49-F238E27FC236}">
                  <a16:creationId xmlns:a16="http://schemas.microsoft.com/office/drawing/2014/main" id="{2DF7F36D-BF28-E853-CB93-AF1948043B2D}"/>
                </a:ext>
              </a:extLst>
            </p:cNvPr>
            <p:cNvSpPr/>
            <p:nvPr/>
          </p:nvSpPr>
          <p:spPr>
            <a:xfrm>
              <a:off x="4095750" y="2335986"/>
              <a:ext cx="1899300" cy="361800"/>
            </a:xfrm>
            <a:prstGeom prst="rect">
              <a:avLst/>
            </a:prstGeom>
            <a:noFill/>
            <a:ln>
              <a:noFill/>
            </a:ln>
          </p:spPr>
          <p:txBody>
            <a:bodyPr spcFirstLastPara="1" wrap="square" lIns="0" tIns="0" rIns="0" bIns="0" anchor="t" anchorCtr="0">
              <a:noAutofit/>
            </a:bodyPr>
            <a:lstStyle/>
            <a:p>
              <a:pPr marL="0" marR="0" lvl="0" indent="0" algn="ctr" rtl="0">
                <a:lnSpc>
                  <a:spcPct val="125022"/>
                </a:lnSpc>
                <a:spcBef>
                  <a:spcPts val="0"/>
                </a:spcBef>
                <a:spcAft>
                  <a:spcPts val="0"/>
                </a:spcAft>
                <a:buClr>
                  <a:srgbClr val="000000"/>
                </a:buClr>
                <a:buSzPts val="1100"/>
                <a:buFont typeface="Arial"/>
                <a:buNone/>
              </a:pPr>
              <a:r>
                <a:rPr lang="en" sz="1400" i="0" u="none" strike="noStrike" cap="none">
                  <a:solidFill>
                    <a:srgbClr val="000000"/>
                  </a:solidFill>
                  <a:ea typeface="Poppins SemiBold"/>
                  <a:cs typeface="Arial" panose="020B0604020202020204" pitchFamily="34" charset="0"/>
                  <a:sym typeface="Poppins SemiBold"/>
                </a:rPr>
                <a:t>Employee and</a:t>
              </a:r>
              <a:br>
                <a:rPr lang="en" sz="1400" i="0" u="none" strike="noStrike" cap="none">
                  <a:solidFill>
                    <a:srgbClr val="000000"/>
                  </a:solidFill>
                  <a:ea typeface="Poppins SemiBold"/>
                  <a:cs typeface="Arial" panose="020B0604020202020204" pitchFamily="34" charset="0"/>
                  <a:sym typeface="Poppins SemiBold"/>
                </a:rPr>
              </a:br>
              <a:r>
                <a:rPr lang="en" sz="1400" i="0" u="none" strike="noStrike" cap="none">
                  <a:solidFill>
                    <a:srgbClr val="000000"/>
                  </a:solidFill>
                  <a:ea typeface="Poppins SemiBold"/>
                  <a:cs typeface="Arial" panose="020B0604020202020204" pitchFamily="34" charset="0"/>
                  <a:sym typeface="Poppins SemiBold"/>
                </a:rPr>
                <a:t>Process Effectiveness</a:t>
              </a:r>
              <a:endParaRPr sz="1400" i="0" u="none" strike="noStrike" cap="none">
                <a:solidFill>
                  <a:schemeClr val="dk1"/>
                </a:solidFill>
                <a:ea typeface="Poppins SemiBold"/>
                <a:cs typeface="Arial" panose="020B0604020202020204" pitchFamily="34" charset="0"/>
                <a:sym typeface="Poppins SemiBold"/>
              </a:endParaRPr>
            </a:p>
          </p:txBody>
        </p:sp>
        <p:sp>
          <p:nvSpPr>
            <p:cNvPr id="45" name="Google Shape;2876;p242">
              <a:extLst>
                <a:ext uri="{FF2B5EF4-FFF2-40B4-BE49-F238E27FC236}">
                  <a16:creationId xmlns:a16="http://schemas.microsoft.com/office/drawing/2014/main" id="{C97FBA50-CC83-8704-9005-5F705335ADE0}"/>
                </a:ext>
              </a:extLst>
            </p:cNvPr>
            <p:cNvSpPr/>
            <p:nvPr/>
          </p:nvSpPr>
          <p:spPr>
            <a:xfrm>
              <a:off x="5248275" y="3497614"/>
              <a:ext cx="533400" cy="190500"/>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200"/>
                <a:buFont typeface="Arial"/>
                <a:buNone/>
              </a:pPr>
              <a:r>
                <a:rPr lang="en" sz="1400" i="0" u="none" strike="noStrike" cap="none">
                  <a:solidFill>
                    <a:srgbClr val="000000"/>
                  </a:solidFill>
                  <a:ea typeface="Poppins"/>
                  <a:cs typeface="Poppins"/>
                  <a:sym typeface="Poppins"/>
                </a:rPr>
                <a:t>Creator</a:t>
              </a:r>
              <a:endParaRPr sz="1400" i="0" u="none" strike="noStrike" cap="none">
                <a:solidFill>
                  <a:schemeClr val="dk1"/>
                </a:solidFill>
                <a:ea typeface="Poppins"/>
                <a:cs typeface="Poppins"/>
                <a:sym typeface="Poppins"/>
              </a:endParaRPr>
            </a:p>
          </p:txBody>
        </p:sp>
        <p:sp>
          <p:nvSpPr>
            <p:cNvPr id="46" name="Google Shape;2877;p242">
              <a:extLst>
                <a:ext uri="{FF2B5EF4-FFF2-40B4-BE49-F238E27FC236}">
                  <a16:creationId xmlns:a16="http://schemas.microsoft.com/office/drawing/2014/main" id="{F29ECB14-4710-248A-DDC1-E9A65BD23CBE}"/>
                </a:ext>
              </a:extLst>
            </p:cNvPr>
            <p:cNvSpPr/>
            <p:nvPr/>
          </p:nvSpPr>
          <p:spPr>
            <a:xfrm>
              <a:off x="4238625" y="3497591"/>
              <a:ext cx="857400" cy="190500"/>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200"/>
                <a:buFont typeface="Arial"/>
                <a:buNone/>
              </a:pPr>
              <a:r>
                <a:rPr lang="en" sz="1400" i="0" u="none" strike="noStrike" cap="none">
                  <a:solidFill>
                    <a:srgbClr val="000000"/>
                  </a:solidFill>
                  <a:ea typeface="Poppins"/>
                  <a:cs typeface="Poppins"/>
                  <a:sym typeface="Poppins"/>
                </a:rPr>
                <a:t>Collaborator</a:t>
              </a:r>
              <a:endParaRPr sz="1400" i="0" u="none" strike="noStrike" cap="none">
                <a:solidFill>
                  <a:schemeClr val="dk1"/>
                </a:solidFill>
                <a:ea typeface="Poppins"/>
                <a:cs typeface="Poppins"/>
                <a:sym typeface="Poppins"/>
              </a:endParaRPr>
            </a:p>
          </p:txBody>
        </p:sp>
        <p:sp>
          <p:nvSpPr>
            <p:cNvPr id="47" name="Google Shape;2878;p242">
              <a:extLst>
                <a:ext uri="{FF2B5EF4-FFF2-40B4-BE49-F238E27FC236}">
                  <a16:creationId xmlns:a16="http://schemas.microsoft.com/office/drawing/2014/main" id="{D98CA3FD-82C7-B7A0-06D3-E025D4111E7D}"/>
                </a:ext>
              </a:extLst>
            </p:cNvPr>
            <p:cNvSpPr/>
            <p:nvPr/>
          </p:nvSpPr>
          <p:spPr>
            <a:xfrm>
              <a:off x="1649750" y="4096475"/>
              <a:ext cx="1899300" cy="166800"/>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100"/>
                <a:buFont typeface="Arial"/>
                <a:buNone/>
              </a:pPr>
              <a:r>
                <a:rPr lang="en" sz="1200" i="0" u="none" strike="noStrike" cap="none">
                  <a:solidFill>
                    <a:srgbClr val="000000"/>
                  </a:solidFill>
                  <a:ea typeface="Poppins Medium"/>
                  <a:cs typeface="Poppins Medium"/>
                  <a:sym typeface="Poppins Medium"/>
                </a:rPr>
                <a:t>Just what you need</a:t>
              </a:r>
              <a:endParaRPr sz="1200" i="0" u="none" strike="noStrike" cap="none">
                <a:solidFill>
                  <a:schemeClr val="dk1"/>
                </a:solidFill>
                <a:ea typeface="Poppins Medium"/>
                <a:cs typeface="Poppins Medium"/>
                <a:sym typeface="Poppins Medium"/>
              </a:endParaRPr>
            </a:p>
          </p:txBody>
        </p:sp>
        <p:sp>
          <p:nvSpPr>
            <p:cNvPr id="48" name="Google Shape;2879;p242">
              <a:extLst>
                <a:ext uri="{FF2B5EF4-FFF2-40B4-BE49-F238E27FC236}">
                  <a16:creationId xmlns:a16="http://schemas.microsoft.com/office/drawing/2014/main" id="{2577C3E0-308E-8483-FCE8-CD3EA5D15415}"/>
                </a:ext>
              </a:extLst>
            </p:cNvPr>
            <p:cNvSpPr/>
            <p:nvPr/>
          </p:nvSpPr>
          <p:spPr>
            <a:xfrm>
              <a:off x="4095750" y="4096475"/>
              <a:ext cx="1899300" cy="166800"/>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100"/>
                <a:buFont typeface="Arial"/>
                <a:buNone/>
              </a:pPr>
              <a:r>
                <a:rPr lang="en" sz="1200" i="0" u="none" strike="noStrike" cap="none">
                  <a:solidFill>
                    <a:srgbClr val="000000"/>
                  </a:solidFill>
                  <a:ea typeface="Poppins Medium"/>
                  <a:cs typeface="Poppins Medium"/>
                  <a:sym typeface="Poppins Medium"/>
                </a:rPr>
                <a:t>Designed for </a:t>
              </a:r>
              <a:r>
                <a:rPr lang="en" sz="1200">
                  <a:ea typeface="Poppins Medium"/>
                  <a:cs typeface="Poppins Medium"/>
                  <a:sym typeface="Poppins Medium"/>
                </a:rPr>
                <a:t>e</a:t>
              </a:r>
              <a:r>
                <a:rPr lang="en" sz="1200" i="0" u="none" strike="noStrike" cap="none">
                  <a:solidFill>
                    <a:srgbClr val="000000"/>
                  </a:solidFill>
                  <a:ea typeface="Poppins Medium"/>
                  <a:cs typeface="Poppins Medium"/>
                  <a:sym typeface="Poppins Medium"/>
                </a:rPr>
                <a:t>fficiency</a:t>
              </a:r>
              <a:endParaRPr sz="1200" i="0" u="none" strike="noStrike" cap="none">
                <a:solidFill>
                  <a:schemeClr val="dk1"/>
                </a:solidFill>
                <a:ea typeface="Poppins Medium"/>
                <a:cs typeface="Poppins Medium"/>
                <a:sym typeface="Poppins Medium"/>
              </a:endParaRPr>
            </a:p>
          </p:txBody>
        </p:sp>
        <p:sp>
          <p:nvSpPr>
            <p:cNvPr id="49" name="Google Shape;2880;p242">
              <a:extLst>
                <a:ext uri="{FF2B5EF4-FFF2-40B4-BE49-F238E27FC236}">
                  <a16:creationId xmlns:a16="http://schemas.microsoft.com/office/drawing/2014/main" id="{53FF9261-1393-9D01-E056-4C7505CC7FB8}"/>
                </a:ext>
              </a:extLst>
            </p:cNvPr>
            <p:cNvSpPr/>
            <p:nvPr/>
          </p:nvSpPr>
          <p:spPr>
            <a:xfrm>
              <a:off x="6540450" y="4096475"/>
              <a:ext cx="1928100" cy="166800"/>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100"/>
                <a:buFont typeface="Arial"/>
                <a:buNone/>
              </a:pPr>
              <a:r>
                <a:rPr lang="en" sz="1200" i="0" u="none" strike="noStrike" cap="none">
                  <a:solidFill>
                    <a:srgbClr val="000000"/>
                  </a:solidFill>
                  <a:ea typeface="Poppins Medium"/>
                  <a:cs typeface="Poppins Medium"/>
                  <a:sym typeface="Poppins Medium"/>
                </a:rPr>
                <a:t>Built secure and compliant</a:t>
              </a:r>
              <a:endParaRPr sz="1200" i="0" u="none" strike="noStrike" cap="none">
                <a:solidFill>
                  <a:schemeClr val="dk1"/>
                </a:solidFill>
                <a:ea typeface="Poppins Medium"/>
                <a:cs typeface="Poppins Medium"/>
                <a:sym typeface="Poppins Medium"/>
              </a:endParaRPr>
            </a:p>
          </p:txBody>
        </p:sp>
      </p:grpSp>
    </p:spTree>
    <p:extLst>
      <p:ext uri="{BB962C8B-B14F-4D97-AF65-F5344CB8AC3E}">
        <p14:creationId xmlns:p14="http://schemas.microsoft.com/office/powerpoint/2010/main" val="2230877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2F706-6E2E-2C44-012A-2D85CD6944B2}"/>
              </a:ext>
            </a:extLst>
          </p:cNvPr>
          <p:cNvSpPr>
            <a:spLocks noGrp="1"/>
          </p:cNvSpPr>
          <p:nvPr>
            <p:ph type="title"/>
          </p:nvPr>
        </p:nvSpPr>
        <p:spPr>
          <a:xfrm>
            <a:off x="404999" y="306004"/>
            <a:ext cx="10747374" cy="1139825"/>
          </a:xfrm>
        </p:spPr>
        <p:txBody>
          <a:bodyPr/>
          <a:lstStyle/>
          <a:p>
            <a:r>
              <a:rPr lang="en-US"/>
              <a:t>Pain Points in Client Collaboration </a:t>
            </a:r>
          </a:p>
        </p:txBody>
      </p:sp>
      <p:sp>
        <p:nvSpPr>
          <p:cNvPr id="8" name="Rectangle 7">
            <a:extLst>
              <a:ext uri="{FF2B5EF4-FFF2-40B4-BE49-F238E27FC236}">
                <a16:creationId xmlns:a16="http://schemas.microsoft.com/office/drawing/2014/main" id="{1A5C7CE3-0341-1BFC-D01E-9A8F4DADD9A5}"/>
              </a:ext>
            </a:extLst>
          </p:cNvPr>
          <p:cNvSpPr/>
          <p:nvPr/>
        </p:nvSpPr>
        <p:spPr>
          <a:xfrm>
            <a:off x="451556" y="6400800"/>
            <a:ext cx="1151466" cy="282222"/>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891A5E37-22B8-834F-905F-1416A8A90F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70108" y="6455828"/>
            <a:ext cx="2145714" cy="227194"/>
          </a:xfrm>
          <a:prstGeom prst="rect">
            <a:avLst/>
          </a:prstGeom>
        </p:spPr>
      </p:pic>
      <p:grpSp>
        <p:nvGrpSpPr>
          <p:cNvPr id="10" name="Group 9">
            <a:extLst>
              <a:ext uri="{FF2B5EF4-FFF2-40B4-BE49-F238E27FC236}">
                <a16:creationId xmlns:a16="http://schemas.microsoft.com/office/drawing/2014/main" id="{C4E4156F-4AF0-E165-0BA9-8BA01DE1797E}"/>
              </a:ext>
            </a:extLst>
          </p:cNvPr>
          <p:cNvGrpSpPr/>
          <p:nvPr/>
        </p:nvGrpSpPr>
        <p:grpSpPr>
          <a:xfrm>
            <a:off x="606113" y="2923391"/>
            <a:ext cx="3619418" cy="442375"/>
            <a:chOff x="215652" y="1153286"/>
            <a:chExt cx="3269101" cy="442375"/>
          </a:xfrm>
        </p:grpSpPr>
        <p:sp>
          <p:nvSpPr>
            <p:cNvPr id="11" name="Rectangle 10">
              <a:extLst>
                <a:ext uri="{FF2B5EF4-FFF2-40B4-BE49-F238E27FC236}">
                  <a16:creationId xmlns:a16="http://schemas.microsoft.com/office/drawing/2014/main" id="{2506223F-D3BB-6F32-2707-83F219124377}"/>
                </a:ext>
              </a:extLst>
            </p:cNvPr>
            <p:cNvSpPr/>
            <p:nvPr/>
          </p:nvSpPr>
          <p:spPr>
            <a:xfrm>
              <a:off x="215652" y="1153286"/>
              <a:ext cx="3269101" cy="389057"/>
            </a:xfrm>
            <a:prstGeom prst="rect">
              <a:avLst/>
            </a:prstGeom>
            <a:solidFill>
              <a:srgbClr val="A5AEFF"/>
            </a:solidFill>
            <a:ln w="28575">
              <a:noFill/>
            </a:ln>
            <a:effectLst/>
          </p:spPr>
          <p:style>
            <a:lnRef idx="1">
              <a:schemeClr val="accent1"/>
            </a:lnRef>
            <a:fillRef idx="3">
              <a:schemeClr val="accent1"/>
            </a:fillRef>
            <a:effectRef idx="2">
              <a:schemeClr val="accent1"/>
            </a:effectRef>
            <a:fontRef idx="minor">
              <a:schemeClr val="lt1"/>
            </a:fontRef>
          </p:style>
          <p:txBody>
            <a:bodyPr lIns="45720" tIns="91440" rIns="45720" bIns="91440" rtlCol="0" anchor="ctr" anchorCtr="0"/>
            <a:lstStyle/>
            <a:p>
              <a:pPr algn="ctr" defTabSz="1219170">
                <a:buClr>
                  <a:srgbClr val="000000"/>
                </a:buClr>
                <a:defRPr/>
              </a:pPr>
              <a:r>
                <a:rPr lang="en-US" sz="1400" b="1" kern="0">
                  <a:solidFill>
                    <a:prstClr val="black"/>
                  </a:solidFill>
                  <a:latin typeface="Arial"/>
                  <a:cs typeface="Arial"/>
                  <a:sym typeface="Arial"/>
                </a:rPr>
                <a:t>Gather</a:t>
              </a:r>
            </a:p>
          </p:txBody>
        </p:sp>
        <p:sp>
          <p:nvSpPr>
            <p:cNvPr id="12" name="Rectangle 11">
              <a:extLst>
                <a:ext uri="{FF2B5EF4-FFF2-40B4-BE49-F238E27FC236}">
                  <a16:creationId xmlns:a16="http://schemas.microsoft.com/office/drawing/2014/main" id="{88BCB5A7-DB3A-B778-3FA7-795B70681445}"/>
                </a:ext>
              </a:extLst>
            </p:cNvPr>
            <p:cNvSpPr/>
            <p:nvPr/>
          </p:nvSpPr>
          <p:spPr>
            <a:xfrm>
              <a:off x="215652" y="1542343"/>
              <a:ext cx="3269101" cy="53318"/>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45720" tIns="91440" rIns="45720" bIns="91440" rtlCol="0" anchor="ctr" anchorCtr="0"/>
            <a:lstStyle/>
            <a:p>
              <a:pPr algn="ctr" defTabSz="1219170">
                <a:buClr>
                  <a:srgbClr val="000000"/>
                </a:buClr>
                <a:defRPr/>
              </a:pPr>
              <a:endParaRPr lang="en-US" sz="1300" b="1" kern="0">
                <a:solidFill>
                  <a:prstClr val="white"/>
                </a:solidFill>
                <a:latin typeface="Arial"/>
                <a:cs typeface="Arial"/>
                <a:sym typeface="Arial"/>
              </a:endParaRPr>
            </a:p>
          </p:txBody>
        </p:sp>
      </p:grpSp>
      <p:grpSp>
        <p:nvGrpSpPr>
          <p:cNvPr id="16" name="Group 15">
            <a:extLst>
              <a:ext uri="{FF2B5EF4-FFF2-40B4-BE49-F238E27FC236}">
                <a16:creationId xmlns:a16="http://schemas.microsoft.com/office/drawing/2014/main" id="{38A8BBB0-9C1C-BA9F-7720-FD83D5C48C3C}"/>
              </a:ext>
            </a:extLst>
          </p:cNvPr>
          <p:cNvGrpSpPr/>
          <p:nvPr/>
        </p:nvGrpSpPr>
        <p:grpSpPr>
          <a:xfrm>
            <a:off x="7844949" y="2923993"/>
            <a:ext cx="3619418" cy="442375"/>
            <a:chOff x="9059720" y="1153286"/>
            <a:chExt cx="2931469" cy="442375"/>
          </a:xfrm>
        </p:grpSpPr>
        <p:sp>
          <p:nvSpPr>
            <p:cNvPr id="17" name="Rectangle 16">
              <a:extLst>
                <a:ext uri="{FF2B5EF4-FFF2-40B4-BE49-F238E27FC236}">
                  <a16:creationId xmlns:a16="http://schemas.microsoft.com/office/drawing/2014/main" id="{BB51CCB6-718C-51F2-6294-89B602904D6A}"/>
                </a:ext>
              </a:extLst>
            </p:cNvPr>
            <p:cNvSpPr/>
            <p:nvPr/>
          </p:nvSpPr>
          <p:spPr>
            <a:xfrm>
              <a:off x="9059720" y="1153286"/>
              <a:ext cx="2931469" cy="389057"/>
            </a:xfrm>
            <a:prstGeom prst="rect">
              <a:avLst/>
            </a:prstGeom>
            <a:solidFill>
              <a:srgbClr val="FFEC44"/>
            </a:solidFill>
            <a:ln w="28575">
              <a:noFill/>
            </a:ln>
            <a:effectLst/>
          </p:spPr>
          <p:style>
            <a:lnRef idx="1">
              <a:schemeClr val="accent1"/>
            </a:lnRef>
            <a:fillRef idx="3">
              <a:schemeClr val="accent1"/>
            </a:fillRef>
            <a:effectRef idx="2">
              <a:schemeClr val="accent1"/>
            </a:effectRef>
            <a:fontRef idx="minor">
              <a:schemeClr val="lt1"/>
            </a:fontRef>
          </p:style>
          <p:txBody>
            <a:bodyPr lIns="45720" tIns="91440" rIns="45720" bIns="91440" rtlCol="0" anchor="ctr" anchorCtr="0"/>
            <a:lstStyle/>
            <a:p>
              <a:pPr algn="ctr" defTabSz="1219170">
                <a:buClr>
                  <a:srgbClr val="000000"/>
                </a:buClr>
                <a:defRPr/>
              </a:pPr>
              <a:r>
                <a:rPr lang="en-US" sz="1400" b="1" kern="0">
                  <a:solidFill>
                    <a:prstClr val="black"/>
                  </a:solidFill>
                  <a:latin typeface="Arial"/>
                  <a:cs typeface="Arial"/>
                  <a:sym typeface="Arial"/>
                </a:rPr>
                <a:t>Delivery</a:t>
              </a:r>
            </a:p>
          </p:txBody>
        </p:sp>
        <p:sp>
          <p:nvSpPr>
            <p:cNvPr id="18" name="Rectangle 17">
              <a:extLst>
                <a:ext uri="{FF2B5EF4-FFF2-40B4-BE49-F238E27FC236}">
                  <a16:creationId xmlns:a16="http://schemas.microsoft.com/office/drawing/2014/main" id="{2E2C0D58-44EC-CAB7-B044-4F73BA1FEDCA}"/>
                </a:ext>
              </a:extLst>
            </p:cNvPr>
            <p:cNvSpPr/>
            <p:nvPr/>
          </p:nvSpPr>
          <p:spPr>
            <a:xfrm>
              <a:off x="9059720" y="1542343"/>
              <a:ext cx="2931469" cy="53318"/>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45720" tIns="91440" rIns="45720" bIns="91440" rtlCol="0" anchor="ctr" anchorCtr="0"/>
            <a:lstStyle/>
            <a:p>
              <a:pPr algn="ctr" defTabSz="1219170">
                <a:buClr>
                  <a:srgbClr val="000000"/>
                </a:buClr>
                <a:defRPr/>
              </a:pPr>
              <a:endParaRPr lang="en-US" sz="1300" b="1" kern="0">
                <a:solidFill>
                  <a:prstClr val="white"/>
                </a:solidFill>
                <a:latin typeface="Arial"/>
                <a:cs typeface="Arial"/>
                <a:sym typeface="Arial"/>
              </a:endParaRPr>
            </a:p>
          </p:txBody>
        </p:sp>
      </p:grpSp>
      <p:grpSp>
        <p:nvGrpSpPr>
          <p:cNvPr id="19" name="Group 18">
            <a:extLst>
              <a:ext uri="{FF2B5EF4-FFF2-40B4-BE49-F238E27FC236}">
                <a16:creationId xmlns:a16="http://schemas.microsoft.com/office/drawing/2014/main" id="{1C869053-FB3E-9AD7-4E6A-B45E0B7DCF9C}"/>
              </a:ext>
            </a:extLst>
          </p:cNvPr>
          <p:cNvGrpSpPr/>
          <p:nvPr/>
        </p:nvGrpSpPr>
        <p:grpSpPr>
          <a:xfrm>
            <a:off x="4225531" y="2923993"/>
            <a:ext cx="3619418" cy="442375"/>
            <a:chOff x="3576477" y="1153286"/>
            <a:chExt cx="5392159" cy="442375"/>
          </a:xfrm>
        </p:grpSpPr>
        <p:sp>
          <p:nvSpPr>
            <p:cNvPr id="20" name="Rectangle 19">
              <a:extLst>
                <a:ext uri="{FF2B5EF4-FFF2-40B4-BE49-F238E27FC236}">
                  <a16:creationId xmlns:a16="http://schemas.microsoft.com/office/drawing/2014/main" id="{2F3848C6-AC32-1B48-F9F7-2980338717CD}"/>
                </a:ext>
              </a:extLst>
            </p:cNvPr>
            <p:cNvSpPr/>
            <p:nvPr/>
          </p:nvSpPr>
          <p:spPr>
            <a:xfrm>
              <a:off x="3576477" y="1153286"/>
              <a:ext cx="5392159" cy="389057"/>
            </a:xfrm>
            <a:prstGeom prst="rect">
              <a:avLst/>
            </a:prstGeom>
            <a:solidFill>
              <a:schemeClr val="bg2">
                <a:lumMod val="75000"/>
              </a:schemeClr>
            </a:solidFill>
            <a:ln w="28575">
              <a:noFill/>
            </a:ln>
            <a:effectLst/>
          </p:spPr>
          <p:style>
            <a:lnRef idx="1">
              <a:schemeClr val="accent1"/>
            </a:lnRef>
            <a:fillRef idx="3">
              <a:schemeClr val="accent1"/>
            </a:fillRef>
            <a:effectRef idx="2">
              <a:schemeClr val="accent1"/>
            </a:effectRef>
            <a:fontRef idx="minor">
              <a:schemeClr val="lt1"/>
            </a:fontRef>
          </p:style>
          <p:txBody>
            <a:bodyPr lIns="45720" tIns="91440" rIns="45720" bIns="91440" rtlCol="0" anchor="ctr" anchorCtr="0"/>
            <a:lstStyle/>
            <a:p>
              <a:pPr algn="ctr" defTabSz="1219170">
                <a:buClr>
                  <a:srgbClr val="000000"/>
                </a:buClr>
                <a:defRPr/>
              </a:pPr>
              <a:r>
                <a:rPr lang="en-US" sz="1400" b="1" kern="0">
                  <a:solidFill>
                    <a:prstClr val="black"/>
                  </a:solidFill>
                  <a:latin typeface="Arial"/>
                  <a:cs typeface="Arial"/>
                  <a:sym typeface="Arial"/>
                </a:rPr>
                <a:t>Preparation</a:t>
              </a:r>
            </a:p>
          </p:txBody>
        </p:sp>
        <p:sp>
          <p:nvSpPr>
            <p:cNvPr id="21" name="Rectangle 20">
              <a:extLst>
                <a:ext uri="{FF2B5EF4-FFF2-40B4-BE49-F238E27FC236}">
                  <a16:creationId xmlns:a16="http://schemas.microsoft.com/office/drawing/2014/main" id="{C8C5624D-3A40-60BA-BF18-98F89AD2E65E}"/>
                </a:ext>
              </a:extLst>
            </p:cNvPr>
            <p:cNvSpPr/>
            <p:nvPr/>
          </p:nvSpPr>
          <p:spPr>
            <a:xfrm>
              <a:off x="3576477" y="1542343"/>
              <a:ext cx="5392159" cy="53318"/>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45720" tIns="91440" rIns="45720" bIns="91440" rtlCol="0" anchor="ctr" anchorCtr="0"/>
            <a:lstStyle/>
            <a:p>
              <a:pPr algn="ctr" defTabSz="1219170">
                <a:buClr>
                  <a:srgbClr val="000000"/>
                </a:buClr>
                <a:defRPr/>
              </a:pPr>
              <a:endParaRPr lang="en-US" sz="1300" b="1" kern="0">
                <a:solidFill>
                  <a:prstClr val="white"/>
                </a:solidFill>
                <a:latin typeface="Arial"/>
                <a:cs typeface="Arial"/>
                <a:sym typeface="Arial"/>
              </a:endParaRPr>
            </a:p>
          </p:txBody>
        </p:sp>
      </p:grpSp>
      <p:sp>
        <p:nvSpPr>
          <p:cNvPr id="24" name="TextBox 23">
            <a:extLst>
              <a:ext uri="{FF2B5EF4-FFF2-40B4-BE49-F238E27FC236}">
                <a16:creationId xmlns:a16="http://schemas.microsoft.com/office/drawing/2014/main" id="{901659DD-108E-5EA8-DD02-7C1B3006B345}"/>
              </a:ext>
            </a:extLst>
          </p:cNvPr>
          <p:cNvSpPr txBox="1"/>
          <p:nvPr/>
        </p:nvSpPr>
        <p:spPr>
          <a:xfrm>
            <a:off x="1007865" y="3982246"/>
            <a:ext cx="0" cy="0"/>
          </a:xfrm>
          <a:prstGeom prst="rect">
            <a:avLst/>
          </a:prstGeom>
        </p:spPr>
        <p:txBody>
          <a:bodyPr vert="horz" wrap="none" lIns="0" tIns="0" rIns="0" bIns="0" rtlCol="0">
            <a:noAutofit/>
          </a:bodyPr>
          <a:lstStyle/>
          <a:p>
            <a:pPr algn="l">
              <a:lnSpc>
                <a:spcPts val="2700"/>
              </a:lnSpc>
            </a:pPr>
            <a:endParaRPr lang="en-US" sz="2400"/>
          </a:p>
        </p:txBody>
      </p:sp>
      <p:sp>
        <p:nvSpPr>
          <p:cNvPr id="25" name="TextBox 24">
            <a:extLst>
              <a:ext uri="{FF2B5EF4-FFF2-40B4-BE49-F238E27FC236}">
                <a16:creationId xmlns:a16="http://schemas.microsoft.com/office/drawing/2014/main" id="{FBECC936-ECD0-638F-AD71-67447BF14B56}"/>
              </a:ext>
            </a:extLst>
          </p:cNvPr>
          <p:cNvSpPr txBox="1"/>
          <p:nvPr/>
        </p:nvSpPr>
        <p:spPr>
          <a:xfrm>
            <a:off x="606113" y="3443584"/>
            <a:ext cx="3266142" cy="1077218"/>
          </a:xfrm>
          <a:prstGeom prst="rect">
            <a:avLst/>
          </a:prstGeom>
          <a:noFill/>
        </p:spPr>
        <p:txBody>
          <a:bodyPr wrap="square">
            <a:spAutoFit/>
          </a:bodyPr>
          <a:lstStyle/>
          <a:p>
            <a:r>
              <a:rPr lang="en-US" sz="1600">
                <a:latin typeface="Helvetica Neue" panose="02000503000000020004" pitchFamily="2" charset="0"/>
              </a:rPr>
              <a:t>Intake </a:t>
            </a:r>
          </a:p>
          <a:p>
            <a:r>
              <a:rPr lang="en-US" sz="1600">
                <a:effectLst/>
                <a:latin typeface="Helvetica Neue" panose="02000503000000020004" pitchFamily="2" charset="0"/>
              </a:rPr>
              <a:t>Questionnaires</a:t>
            </a:r>
          </a:p>
          <a:p>
            <a:r>
              <a:rPr lang="en-US" sz="1600">
                <a:latin typeface="Helvetica Neue" panose="02000503000000020004" pitchFamily="2" charset="0"/>
              </a:rPr>
              <a:t>Document gathering</a:t>
            </a:r>
          </a:p>
          <a:p>
            <a:endParaRPr lang="en-US" sz="1600">
              <a:effectLst/>
              <a:latin typeface="Helvetica Neue" panose="02000503000000020004" pitchFamily="2" charset="0"/>
            </a:endParaRPr>
          </a:p>
        </p:txBody>
      </p:sp>
      <p:sp>
        <p:nvSpPr>
          <p:cNvPr id="26" name="TextBox 25">
            <a:extLst>
              <a:ext uri="{FF2B5EF4-FFF2-40B4-BE49-F238E27FC236}">
                <a16:creationId xmlns:a16="http://schemas.microsoft.com/office/drawing/2014/main" id="{FCB48B2B-2D11-ADBC-FEB1-F7460C6FDA8A}"/>
              </a:ext>
            </a:extLst>
          </p:cNvPr>
          <p:cNvSpPr txBox="1"/>
          <p:nvPr/>
        </p:nvSpPr>
        <p:spPr>
          <a:xfrm>
            <a:off x="4225531" y="3443584"/>
            <a:ext cx="3266142" cy="1077218"/>
          </a:xfrm>
          <a:prstGeom prst="rect">
            <a:avLst/>
          </a:prstGeom>
          <a:noFill/>
        </p:spPr>
        <p:txBody>
          <a:bodyPr wrap="square">
            <a:spAutoFit/>
          </a:bodyPr>
          <a:lstStyle/>
          <a:p>
            <a:r>
              <a:rPr lang="en-US" sz="1600">
                <a:latin typeface="Helvetica Neue" panose="02000503000000020004" pitchFamily="2" charset="0"/>
              </a:rPr>
              <a:t>Document reviews</a:t>
            </a:r>
          </a:p>
          <a:p>
            <a:r>
              <a:rPr lang="en-US" sz="1600">
                <a:latin typeface="Helvetica Neue" panose="02000503000000020004" pitchFamily="2" charset="0"/>
              </a:rPr>
              <a:t>Verifications and communication</a:t>
            </a:r>
          </a:p>
          <a:p>
            <a:endParaRPr lang="en-US" sz="1600">
              <a:latin typeface="Helvetica Neue" panose="02000503000000020004" pitchFamily="2" charset="0"/>
            </a:endParaRPr>
          </a:p>
          <a:p>
            <a:endParaRPr lang="en-US" sz="1600">
              <a:effectLst/>
              <a:latin typeface="Helvetica Neue" panose="02000503000000020004" pitchFamily="2" charset="0"/>
            </a:endParaRPr>
          </a:p>
        </p:txBody>
      </p:sp>
      <p:sp>
        <p:nvSpPr>
          <p:cNvPr id="27" name="TextBox 26">
            <a:extLst>
              <a:ext uri="{FF2B5EF4-FFF2-40B4-BE49-F238E27FC236}">
                <a16:creationId xmlns:a16="http://schemas.microsoft.com/office/drawing/2014/main" id="{E4398C7F-4CCD-77DB-7D40-CB3A9D12C04B}"/>
              </a:ext>
            </a:extLst>
          </p:cNvPr>
          <p:cNvSpPr txBox="1"/>
          <p:nvPr/>
        </p:nvSpPr>
        <p:spPr>
          <a:xfrm>
            <a:off x="7844949" y="3443584"/>
            <a:ext cx="3266142" cy="1569660"/>
          </a:xfrm>
          <a:prstGeom prst="rect">
            <a:avLst/>
          </a:prstGeom>
          <a:noFill/>
        </p:spPr>
        <p:txBody>
          <a:bodyPr wrap="square">
            <a:spAutoFit/>
          </a:bodyPr>
          <a:lstStyle/>
          <a:p>
            <a:r>
              <a:rPr lang="en-US" sz="1600">
                <a:latin typeface="Helvetica Neue" panose="02000503000000020004" pitchFamily="2" charset="0"/>
              </a:rPr>
              <a:t>Document sharing</a:t>
            </a:r>
          </a:p>
          <a:p>
            <a:r>
              <a:rPr lang="en-US" sz="1600">
                <a:latin typeface="Helvetica Neue" panose="02000503000000020004" pitchFamily="2" charset="0"/>
              </a:rPr>
              <a:t>Filing authorization</a:t>
            </a:r>
          </a:p>
          <a:p>
            <a:r>
              <a:rPr lang="en-US" sz="1600">
                <a:latin typeface="Helvetica Neue" panose="02000503000000020004" pitchFamily="2" charset="0"/>
              </a:rPr>
              <a:t>Invoice &amp; billing</a:t>
            </a:r>
          </a:p>
          <a:p>
            <a:endParaRPr lang="en-US" sz="1600">
              <a:latin typeface="Helvetica Neue" panose="02000503000000020004" pitchFamily="2" charset="0"/>
            </a:endParaRPr>
          </a:p>
          <a:p>
            <a:endParaRPr lang="en-US" sz="1600">
              <a:latin typeface="Helvetica Neue" panose="02000503000000020004" pitchFamily="2" charset="0"/>
            </a:endParaRPr>
          </a:p>
          <a:p>
            <a:endParaRPr lang="en-US" sz="1600">
              <a:effectLst/>
              <a:latin typeface="Helvetica Neue" panose="02000503000000020004" pitchFamily="2" charset="0"/>
            </a:endParaRPr>
          </a:p>
        </p:txBody>
      </p:sp>
      <p:sp>
        <p:nvSpPr>
          <p:cNvPr id="30" name="Rounded Rectangle 29">
            <a:extLst>
              <a:ext uri="{FF2B5EF4-FFF2-40B4-BE49-F238E27FC236}">
                <a16:creationId xmlns:a16="http://schemas.microsoft.com/office/drawing/2014/main" id="{228C1565-264F-0948-1202-F957D9C3C227}"/>
              </a:ext>
            </a:extLst>
          </p:cNvPr>
          <p:cNvSpPr/>
          <p:nvPr/>
        </p:nvSpPr>
        <p:spPr>
          <a:xfrm>
            <a:off x="557987" y="4575831"/>
            <a:ext cx="11058321" cy="1580946"/>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31" name="TextBox 30">
            <a:extLst>
              <a:ext uri="{FF2B5EF4-FFF2-40B4-BE49-F238E27FC236}">
                <a16:creationId xmlns:a16="http://schemas.microsoft.com/office/drawing/2014/main" id="{D4DC03D9-1B6B-A75F-5A23-D916D3376675}"/>
              </a:ext>
            </a:extLst>
          </p:cNvPr>
          <p:cNvSpPr txBox="1"/>
          <p:nvPr/>
        </p:nvSpPr>
        <p:spPr>
          <a:xfrm>
            <a:off x="965360" y="4714665"/>
            <a:ext cx="2999623" cy="1261884"/>
          </a:xfrm>
          <a:prstGeom prst="rect">
            <a:avLst/>
          </a:prstGeom>
          <a:noFill/>
        </p:spPr>
        <p:txBody>
          <a:bodyPr wrap="square" lIns="91440" tIns="45720" rIns="91440" bIns="45720" anchor="t">
            <a:spAutoFit/>
          </a:bodyPr>
          <a:lstStyle/>
          <a:p>
            <a:pPr marL="285750" indent="-285750">
              <a:spcAft>
                <a:spcPts val="1200"/>
              </a:spcAft>
              <a:buFont typeface="System Font Regular"/>
              <a:buChar char="❌"/>
            </a:pPr>
            <a:r>
              <a:rPr lang="en-US" sz="1400">
                <a:cs typeface="Arial"/>
              </a:rPr>
              <a:t>Sending financial documents insecurely (email)</a:t>
            </a:r>
          </a:p>
          <a:p>
            <a:pPr marL="285750" indent="-285750">
              <a:spcAft>
                <a:spcPts val="1200"/>
              </a:spcAft>
              <a:buFont typeface="System Font Regular"/>
              <a:buChar char="❌"/>
            </a:pPr>
            <a:r>
              <a:rPr lang="en-US" sz="1400">
                <a:cs typeface="Arial"/>
              </a:rPr>
              <a:t>Use of numerous tools</a:t>
            </a:r>
          </a:p>
          <a:p>
            <a:pPr marL="285750" indent="-285750">
              <a:spcAft>
                <a:spcPts val="1200"/>
              </a:spcAft>
              <a:buFont typeface="System Font Regular"/>
              <a:buChar char="❌"/>
            </a:pPr>
            <a:r>
              <a:rPr lang="en-US" sz="1400">
                <a:cs typeface="Arial"/>
              </a:rPr>
              <a:t>Manual organizers</a:t>
            </a:r>
          </a:p>
        </p:txBody>
      </p:sp>
      <p:sp>
        <p:nvSpPr>
          <p:cNvPr id="33" name="TextBox 32">
            <a:extLst>
              <a:ext uri="{FF2B5EF4-FFF2-40B4-BE49-F238E27FC236}">
                <a16:creationId xmlns:a16="http://schemas.microsoft.com/office/drawing/2014/main" id="{67288A7F-DB08-35BA-79B4-F59831E6B790}"/>
              </a:ext>
            </a:extLst>
          </p:cNvPr>
          <p:cNvSpPr txBox="1"/>
          <p:nvPr/>
        </p:nvSpPr>
        <p:spPr>
          <a:xfrm>
            <a:off x="4372356" y="4716146"/>
            <a:ext cx="2807323" cy="1261884"/>
          </a:xfrm>
          <a:prstGeom prst="rect">
            <a:avLst/>
          </a:prstGeom>
          <a:noFill/>
        </p:spPr>
        <p:txBody>
          <a:bodyPr wrap="square" lIns="91440" tIns="45720" rIns="91440" bIns="45720" anchor="t">
            <a:spAutoFit/>
          </a:bodyPr>
          <a:lstStyle/>
          <a:p>
            <a:pPr marL="285750" indent="-285750">
              <a:spcAft>
                <a:spcPts val="1200"/>
              </a:spcAft>
              <a:buFont typeface="System Font Regular"/>
              <a:buChar char="❌"/>
            </a:pPr>
            <a:r>
              <a:rPr lang="en-US" sz="1400">
                <a:cs typeface="Arial"/>
              </a:rPr>
              <a:t>Tedious document validation </a:t>
            </a:r>
          </a:p>
          <a:p>
            <a:pPr marL="285750" indent="-285750">
              <a:spcAft>
                <a:spcPts val="1200"/>
              </a:spcAft>
              <a:buFont typeface="System Font Regular"/>
              <a:buChar char="❌"/>
            </a:pPr>
            <a:r>
              <a:rPr lang="en-US" sz="1400">
                <a:cs typeface="Arial"/>
              </a:rPr>
              <a:t>Lack of visibility on status</a:t>
            </a:r>
          </a:p>
          <a:p>
            <a:pPr marL="285750" indent="-285750">
              <a:spcAft>
                <a:spcPts val="1200"/>
              </a:spcAft>
              <a:buFont typeface="System Font Regular"/>
              <a:buChar char="❌"/>
            </a:pPr>
            <a:r>
              <a:rPr lang="en-US" sz="1400">
                <a:cs typeface="Arial"/>
              </a:rPr>
              <a:t>Centralized comms (email, phone, text, etc.) </a:t>
            </a:r>
          </a:p>
        </p:txBody>
      </p:sp>
      <p:sp>
        <p:nvSpPr>
          <p:cNvPr id="34" name="TextBox 33">
            <a:extLst>
              <a:ext uri="{FF2B5EF4-FFF2-40B4-BE49-F238E27FC236}">
                <a16:creationId xmlns:a16="http://schemas.microsoft.com/office/drawing/2014/main" id="{0BB0CAFA-F0DC-319E-47E6-DF7F72B078D0}"/>
              </a:ext>
            </a:extLst>
          </p:cNvPr>
          <p:cNvSpPr txBox="1"/>
          <p:nvPr/>
        </p:nvSpPr>
        <p:spPr>
          <a:xfrm>
            <a:off x="8026990" y="4726697"/>
            <a:ext cx="3125383" cy="1661993"/>
          </a:xfrm>
          <a:prstGeom prst="rect">
            <a:avLst/>
          </a:prstGeom>
          <a:noFill/>
        </p:spPr>
        <p:txBody>
          <a:bodyPr wrap="square" lIns="91440" tIns="45720" rIns="91440" bIns="45720" anchor="t">
            <a:spAutoFit/>
          </a:bodyPr>
          <a:lstStyle/>
          <a:p>
            <a:pPr marL="285750" indent="-285750">
              <a:spcAft>
                <a:spcPts val="1200"/>
              </a:spcAft>
              <a:buFont typeface="System Font Regular"/>
              <a:buChar char="❌"/>
            </a:pPr>
            <a:r>
              <a:rPr lang="en-US" sz="1400">
                <a:cs typeface="Arial"/>
              </a:rPr>
              <a:t>Insecure and untimely document sharing </a:t>
            </a:r>
          </a:p>
          <a:p>
            <a:pPr marL="285750" indent="-285750">
              <a:spcAft>
                <a:spcPts val="1200"/>
              </a:spcAft>
              <a:buFont typeface="System Font Regular"/>
              <a:buChar char="❌"/>
            </a:pPr>
            <a:r>
              <a:rPr lang="en-US" sz="1400">
                <a:cs typeface="Arial"/>
              </a:rPr>
              <a:t>Disparate experience</a:t>
            </a:r>
          </a:p>
          <a:p>
            <a:pPr marL="285750" indent="-285750">
              <a:spcAft>
                <a:spcPts val="1200"/>
              </a:spcAft>
              <a:buFont typeface="System Font Regular"/>
              <a:buChar char="❌"/>
            </a:pPr>
            <a:r>
              <a:rPr lang="en-US" sz="1400">
                <a:cs typeface="Arial"/>
              </a:rPr>
              <a:t>Extended client lifecycle </a:t>
            </a:r>
          </a:p>
          <a:p>
            <a:pPr marL="285750" indent="-285750">
              <a:spcAft>
                <a:spcPts val="1200"/>
              </a:spcAft>
              <a:buFont typeface="System Font Regular"/>
              <a:buChar char="❌"/>
            </a:pPr>
            <a:endParaRPr lang="en-US" sz="1600">
              <a:cs typeface="Arial"/>
            </a:endParaRPr>
          </a:p>
        </p:txBody>
      </p:sp>
      <p:pic>
        <p:nvPicPr>
          <p:cNvPr id="45" name="Picture 44">
            <a:extLst>
              <a:ext uri="{FF2B5EF4-FFF2-40B4-BE49-F238E27FC236}">
                <a16:creationId xmlns:a16="http://schemas.microsoft.com/office/drawing/2014/main" id="{894D8959-6FE1-20B5-2461-B90E64A789B2}"/>
              </a:ext>
            </a:extLst>
          </p:cNvPr>
          <p:cNvPicPr>
            <a:picLocks noChangeAspect="1"/>
          </p:cNvPicPr>
          <p:nvPr/>
        </p:nvPicPr>
        <p:blipFill>
          <a:blip r:embed="rId5"/>
          <a:stretch>
            <a:fillRect/>
          </a:stretch>
        </p:blipFill>
        <p:spPr>
          <a:xfrm>
            <a:off x="2609009" y="1469149"/>
            <a:ext cx="2910047" cy="1599275"/>
          </a:xfrm>
          <a:prstGeom prst="rect">
            <a:avLst/>
          </a:prstGeom>
        </p:spPr>
      </p:pic>
      <p:pic>
        <p:nvPicPr>
          <p:cNvPr id="48" name="Picture 47">
            <a:extLst>
              <a:ext uri="{FF2B5EF4-FFF2-40B4-BE49-F238E27FC236}">
                <a16:creationId xmlns:a16="http://schemas.microsoft.com/office/drawing/2014/main" id="{E27F0FFD-8A34-C1F4-A9D9-38D7F696DE9F}"/>
              </a:ext>
            </a:extLst>
          </p:cNvPr>
          <p:cNvPicPr>
            <a:picLocks noChangeAspect="1"/>
          </p:cNvPicPr>
          <p:nvPr/>
        </p:nvPicPr>
        <p:blipFill>
          <a:blip r:embed="rId6"/>
          <a:stretch>
            <a:fillRect/>
          </a:stretch>
        </p:blipFill>
        <p:spPr>
          <a:xfrm>
            <a:off x="6912776" y="1617120"/>
            <a:ext cx="2475584" cy="1380085"/>
          </a:xfrm>
          <a:prstGeom prst="rect">
            <a:avLst/>
          </a:prstGeom>
        </p:spPr>
      </p:pic>
      <p:sp>
        <p:nvSpPr>
          <p:cNvPr id="50" name="TextBox 49">
            <a:extLst>
              <a:ext uri="{FF2B5EF4-FFF2-40B4-BE49-F238E27FC236}">
                <a16:creationId xmlns:a16="http://schemas.microsoft.com/office/drawing/2014/main" id="{0342D7F1-6C41-D5AE-3A1E-A9D7336C8570}"/>
              </a:ext>
            </a:extLst>
          </p:cNvPr>
          <p:cNvSpPr txBox="1"/>
          <p:nvPr/>
        </p:nvSpPr>
        <p:spPr>
          <a:xfrm>
            <a:off x="313032" y="937640"/>
            <a:ext cx="3266142" cy="615553"/>
          </a:xfrm>
          <a:prstGeom prst="rect">
            <a:avLst/>
          </a:prstGeom>
          <a:noFill/>
        </p:spPr>
        <p:txBody>
          <a:bodyPr wrap="square">
            <a:spAutoFit/>
          </a:bodyPr>
          <a:lstStyle/>
          <a:p>
            <a:r>
              <a:rPr lang="en-US">
                <a:latin typeface="Helvetica Neue" panose="02000503000000020004" pitchFamily="2" charset="0"/>
              </a:rPr>
              <a:t>Accounting Tax Prep Process</a:t>
            </a:r>
          </a:p>
          <a:p>
            <a:endParaRPr lang="en-US" sz="1600">
              <a:effectLst/>
              <a:latin typeface="Helvetica Neue" panose="02000503000000020004" pitchFamily="2" charset="0"/>
            </a:endParaRPr>
          </a:p>
        </p:txBody>
      </p:sp>
      <p:sp>
        <p:nvSpPr>
          <p:cNvPr id="51" name="TextBox 50">
            <a:extLst>
              <a:ext uri="{FF2B5EF4-FFF2-40B4-BE49-F238E27FC236}">
                <a16:creationId xmlns:a16="http://schemas.microsoft.com/office/drawing/2014/main" id="{6D6DC47E-B3A7-9E3F-F002-622FFC255D3A}"/>
              </a:ext>
            </a:extLst>
          </p:cNvPr>
          <p:cNvSpPr txBox="1"/>
          <p:nvPr/>
        </p:nvSpPr>
        <p:spPr>
          <a:xfrm>
            <a:off x="4947557" y="7739743"/>
            <a:ext cx="0" cy="0"/>
          </a:xfrm>
          <a:prstGeom prst="rect">
            <a:avLst/>
          </a:prstGeom>
        </p:spPr>
        <p:txBody>
          <a:bodyPr vert="horz" wrap="none" lIns="0" tIns="0" rIns="0" bIns="0" rtlCol="0">
            <a:noAutofit/>
          </a:bodyPr>
          <a:lstStyle/>
          <a:p>
            <a:pPr algn="l">
              <a:lnSpc>
                <a:spcPts val="2700"/>
              </a:lnSpc>
            </a:pPr>
            <a:endParaRPr lang="en-US" sz="2400"/>
          </a:p>
        </p:txBody>
      </p:sp>
    </p:spTree>
    <p:extLst>
      <p:ext uri="{BB962C8B-B14F-4D97-AF65-F5344CB8AC3E}">
        <p14:creationId xmlns:p14="http://schemas.microsoft.com/office/powerpoint/2010/main" val="2161840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555FB-E622-092B-18F2-CE72F17BA5D1}"/>
            </a:ext>
          </a:extLst>
        </p:cNvPr>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58A84940-FD3E-8C51-9CE7-B422F473954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9" imgH="349" progId="TCLayout.ActiveDocument.1">
                  <p:embed/>
                </p:oleObj>
              </mc:Choice>
              <mc:Fallback>
                <p:oleObj name="think-cell Slide" r:id="rId4" imgW="349" imgH="349" progId="TCLayout.ActiveDocument.1">
                  <p:embed/>
                  <p:pic>
                    <p:nvPicPr>
                      <p:cNvPr id="6" name="Object 5" hidden="1">
                        <a:extLst>
                          <a:ext uri="{FF2B5EF4-FFF2-40B4-BE49-F238E27FC236}">
                            <a16:creationId xmlns:a16="http://schemas.microsoft.com/office/drawing/2014/main" id="{58A84940-FD3E-8C51-9CE7-B422F473954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AD8BE4A2-3746-6161-60F4-60A51787A77E}"/>
              </a:ext>
            </a:extLst>
          </p:cNvPr>
          <p:cNvSpPr>
            <a:spLocks noGrp="1"/>
          </p:cNvSpPr>
          <p:nvPr>
            <p:ph type="title"/>
          </p:nvPr>
        </p:nvSpPr>
        <p:spPr>
          <a:xfrm>
            <a:off x="634394" y="364475"/>
            <a:ext cx="10747374" cy="1139825"/>
          </a:xfrm>
        </p:spPr>
        <p:txBody>
          <a:bodyPr/>
          <a:lstStyle/>
          <a:p>
            <a:r>
              <a:rPr lang="en-US"/>
              <a:t> </a:t>
            </a:r>
            <a:endParaRPr lang="en-BG"/>
          </a:p>
        </p:txBody>
      </p:sp>
      <p:grpSp>
        <p:nvGrpSpPr>
          <p:cNvPr id="5" name="Group 4">
            <a:extLst>
              <a:ext uri="{FF2B5EF4-FFF2-40B4-BE49-F238E27FC236}">
                <a16:creationId xmlns:a16="http://schemas.microsoft.com/office/drawing/2014/main" id="{3A9729FB-EFF4-87A1-0530-6188C52DED02}"/>
              </a:ext>
            </a:extLst>
          </p:cNvPr>
          <p:cNvGrpSpPr/>
          <p:nvPr/>
        </p:nvGrpSpPr>
        <p:grpSpPr>
          <a:xfrm>
            <a:off x="722313" y="1682660"/>
            <a:ext cx="3459162" cy="4554628"/>
            <a:chOff x="722313" y="1471246"/>
            <a:chExt cx="3459162" cy="4766042"/>
          </a:xfrm>
          <a:effectLst/>
        </p:grpSpPr>
        <p:sp>
          <p:nvSpPr>
            <p:cNvPr id="7" name="Rounded Rectangle 6">
              <a:extLst>
                <a:ext uri="{FF2B5EF4-FFF2-40B4-BE49-F238E27FC236}">
                  <a16:creationId xmlns:a16="http://schemas.microsoft.com/office/drawing/2014/main" id="{45FEB736-C603-67E9-77C1-D6C9F4B4CAD4}"/>
                </a:ext>
              </a:extLst>
            </p:cNvPr>
            <p:cNvSpPr/>
            <p:nvPr/>
          </p:nvSpPr>
          <p:spPr>
            <a:xfrm>
              <a:off x="722313"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G"/>
                <a:t>ÇÇ</a:t>
              </a:r>
            </a:p>
          </p:txBody>
        </p:sp>
        <p:sp>
          <p:nvSpPr>
            <p:cNvPr id="8" name="TextBox 7">
              <a:extLst>
                <a:ext uri="{FF2B5EF4-FFF2-40B4-BE49-F238E27FC236}">
                  <a16:creationId xmlns:a16="http://schemas.microsoft.com/office/drawing/2014/main" id="{BA455510-265C-2A9C-DADB-ACCBE34D35F4}"/>
                </a:ext>
              </a:extLst>
            </p:cNvPr>
            <p:cNvSpPr txBox="1"/>
            <p:nvPr/>
          </p:nvSpPr>
          <p:spPr>
            <a:xfrm>
              <a:off x="755203" y="3608566"/>
              <a:ext cx="3174596" cy="386475"/>
            </a:xfrm>
            <a:prstGeom prst="rect">
              <a:avLst/>
            </a:prstGeom>
            <a:noFill/>
          </p:spPr>
          <p:txBody>
            <a:bodyPr wrap="square" lIns="91440" tIns="45720" rIns="91440" bIns="45720" anchor="t">
              <a:spAutoFit/>
            </a:bodyPr>
            <a:lstStyle/>
            <a:p>
              <a:pPr algn="ctr"/>
              <a:r>
                <a:rPr lang="en-US" b="1">
                  <a:latin typeface="Arial"/>
                  <a:cs typeface="Arial"/>
                </a:rPr>
                <a:t>Granular Permissions</a:t>
              </a:r>
              <a:endParaRPr lang="en-US" b="1">
                <a:cs typeface="Arial"/>
              </a:endParaRPr>
            </a:p>
          </p:txBody>
        </p:sp>
        <p:cxnSp>
          <p:nvCxnSpPr>
            <p:cNvPr id="10" name="Straight Connector 9">
              <a:extLst>
                <a:ext uri="{FF2B5EF4-FFF2-40B4-BE49-F238E27FC236}">
                  <a16:creationId xmlns:a16="http://schemas.microsoft.com/office/drawing/2014/main" id="{D7665FA9-AF78-B2C1-4F8B-FCF9632E3A39}"/>
                </a:ext>
              </a:extLst>
            </p:cNvPr>
            <p:cNvCxnSpPr/>
            <p:nvPr/>
          </p:nvCxnSpPr>
          <p:spPr>
            <a:xfrm>
              <a:off x="1028024" y="1500479"/>
              <a:ext cx="2818949"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24EB5488-76E1-11CB-ECF9-9C3560AE5EE6}"/>
              </a:ext>
            </a:extLst>
          </p:cNvPr>
          <p:cNvGrpSpPr/>
          <p:nvPr/>
        </p:nvGrpSpPr>
        <p:grpSpPr>
          <a:xfrm>
            <a:off x="4357311" y="1677988"/>
            <a:ext cx="3459162" cy="4554628"/>
            <a:chOff x="4357311" y="1466574"/>
            <a:chExt cx="3459162" cy="4766042"/>
          </a:xfrm>
          <a:effectLst/>
        </p:grpSpPr>
        <p:sp>
          <p:nvSpPr>
            <p:cNvPr id="24" name="Rounded Rectangle 23">
              <a:extLst>
                <a:ext uri="{FF2B5EF4-FFF2-40B4-BE49-F238E27FC236}">
                  <a16:creationId xmlns:a16="http://schemas.microsoft.com/office/drawing/2014/main" id="{10689A6A-9DB5-6E34-0ECD-F7E23A1838A2}"/>
                </a:ext>
              </a:extLst>
            </p:cNvPr>
            <p:cNvSpPr/>
            <p:nvPr/>
          </p:nvSpPr>
          <p:spPr>
            <a:xfrm>
              <a:off x="4357311" y="1466574"/>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26" name="TextBox 25">
              <a:extLst>
                <a:ext uri="{FF2B5EF4-FFF2-40B4-BE49-F238E27FC236}">
                  <a16:creationId xmlns:a16="http://schemas.microsoft.com/office/drawing/2014/main" id="{50112615-D052-3649-0CCB-59F78F70502D}"/>
                </a:ext>
              </a:extLst>
            </p:cNvPr>
            <p:cNvSpPr txBox="1"/>
            <p:nvPr/>
          </p:nvSpPr>
          <p:spPr>
            <a:xfrm>
              <a:off x="4534374" y="3608783"/>
              <a:ext cx="2947415" cy="676332"/>
            </a:xfrm>
            <a:prstGeom prst="rect">
              <a:avLst/>
            </a:prstGeom>
            <a:noFill/>
          </p:spPr>
          <p:txBody>
            <a:bodyPr wrap="square" lIns="91440" tIns="45720" rIns="91440" bIns="45720" anchor="t">
              <a:spAutoFit/>
            </a:bodyPr>
            <a:lstStyle/>
            <a:p>
              <a:pPr algn="ctr"/>
              <a:r>
                <a:rPr lang="en-US" b="1">
                  <a:latin typeface="Arial"/>
                  <a:cs typeface="Arial"/>
                </a:rPr>
                <a:t>Secure Document  &amp; External Collaboration</a:t>
              </a:r>
              <a:endParaRPr lang="en-US" b="1">
                <a:cs typeface="Arial"/>
              </a:endParaRPr>
            </a:p>
          </p:txBody>
        </p:sp>
        <p:cxnSp>
          <p:nvCxnSpPr>
            <p:cNvPr id="32" name="Straight Connector 31">
              <a:extLst>
                <a:ext uri="{FF2B5EF4-FFF2-40B4-BE49-F238E27FC236}">
                  <a16:creationId xmlns:a16="http://schemas.microsoft.com/office/drawing/2014/main" id="{BB013B92-D885-97F3-EC38-8F60D4DC9082}"/>
                </a:ext>
              </a:extLst>
            </p:cNvPr>
            <p:cNvCxnSpPr/>
            <p:nvPr/>
          </p:nvCxnSpPr>
          <p:spPr>
            <a:xfrm>
              <a:off x="4714186" y="1491581"/>
              <a:ext cx="2818949"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F067CE8E-07B7-0839-9BE7-11B9CB766BAA}"/>
              </a:ext>
            </a:extLst>
          </p:cNvPr>
          <p:cNvGrpSpPr/>
          <p:nvPr/>
        </p:nvGrpSpPr>
        <p:grpSpPr>
          <a:xfrm>
            <a:off x="7977635" y="1682660"/>
            <a:ext cx="3523067" cy="4554628"/>
            <a:chOff x="7968208" y="1471246"/>
            <a:chExt cx="3523067" cy="4766042"/>
          </a:xfrm>
          <a:effectLst/>
        </p:grpSpPr>
        <p:sp>
          <p:nvSpPr>
            <p:cNvPr id="41" name="Rounded Rectangle 40">
              <a:extLst>
                <a:ext uri="{FF2B5EF4-FFF2-40B4-BE49-F238E27FC236}">
                  <a16:creationId xmlns:a16="http://schemas.microsoft.com/office/drawing/2014/main" id="{3440F670-09ED-ED41-CAC6-02FE7B97D7F5}"/>
                </a:ext>
              </a:extLst>
            </p:cNvPr>
            <p:cNvSpPr/>
            <p:nvPr/>
          </p:nvSpPr>
          <p:spPr>
            <a:xfrm>
              <a:off x="7968208" y="1471246"/>
              <a:ext cx="3459162" cy="4766042"/>
            </a:xfrm>
            <a:prstGeom prst="roundRect">
              <a:avLst>
                <a:gd name="adj" fmla="val 3409"/>
              </a:avLst>
            </a:prstGeom>
            <a:solidFill>
              <a:schemeClr val="bg1"/>
            </a:solidFill>
            <a:ln w="0">
              <a:solidFill>
                <a:srgbClr val="DDE9F7"/>
              </a:solidFill>
            </a:ln>
            <a:effectLst>
              <a:outerShdw blurRad="184989" dist="42244"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G"/>
            </a:p>
          </p:txBody>
        </p:sp>
        <p:cxnSp>
          <p:nvCxnSpPr>
            <p:cNvPr id="42" name="Straight Connector 41">
              <a:extLst>
                <a:ext uri="{FF2B5EF4-FFF2-40B4-BE49-F238E27FC236}">
                  <a16:creationId xmlns:a16="http://schemas.microsoft.com/office/drawing/2014/main" id="{FA06D382-96C6-A28C-AA29-8CA5A7B478F6}"/>
                </a:ext>
              </a:extLst>
            </p:cNvPr>
            <p:cNvCxnSpPr/>
            <p:nvPr/>
          </p:nvCxnSpPr>
          <p:spPr>
            <a:xfrm>
              <a:off x="8288314" y="1499598"/>
              <a:ext cx="2818949" cy="0"/>
            </a:xfrm>
            <a:prstGeom prst="line">
              <a:avLst/>
            </a:prstGeom>
            <a:ln w="50800">
              <a:solidFill>
                <a:srgbClr val="FBCE0A"/>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E8C6DCDA-9CD6-74EB-BB8C-B97046622D2D}"/>
                </a:ext>
              </a:extLst>
            </p:cNvPr>
            <p:cNvSpPr txBox="1"/>
            <p:nvPr/>
          </p:nvSpPr>
          <p:spPr>
            <a:xfrm>
              <a:off x="8105195" y="3678682"/>
              <a:ext cx="3386080" cy="386475"/>
            </a:xfrm>
            <a:prstGeom prst="rect">
              <a:avLst/>
            </a:prstGeom>
            <a:noFill/>
          </p:spPr>
          <p:txBody>
            <a:bodyPr wrap="square" lIns="91440" tIns="45720" rIns="91440" bIns="45720" anchor="t">
              <a:spAutoFit/>
            </a:bodyPr>
            <a:lstStyle/>
            <a:p>
              <a:pPr algn="ctr"/>
              <a:r>
                <a:rPr lang="en-US" b="1">
                  <a:latin typeface="Arial"/>
                  <a:cs typeface="Arial"/>
                </a:rPr>
                <a:t>End to End Encryption</a:t>
              </a:r>
              <a:endParaRPr lang="en-US" b="1">
                <a:cs typeface="Arial"/>
              </a:endParaRPr>
            </a:p>
          </p:txBody>
        </p:sp>
      </p:grpSp>
      <p:pic>
        <p:nvPicPr>
          <p:cNvPr id="2" name="Picture 1">
            <a:extLst>
              <a:ext uri="{FF2B5EF4-FFF2-40B4-BE49-F238E27FC236}">
                <a16:creationId xmlns:a16="http://schemas.microsoft.com/office/drawing/2014/main" id="{878E0EC7-0EEC-B0C4-0F2A-B8FA4EE0CB0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613862" y="1995378"/>
            <a:ext cx="2387600" cy="1614174"/>
          </a:xfrm>
          <a:prstGeom prst="rect">
            <a:avLst/>
          </a:prstGeom>
        </p:spPr>
      </p:pic>
      <p:pic>
        <p:nvPicPr>
          <p:cNvPr id="9" name="Picture 2">
            <a:extLst>
              <a:ext uri="{FF2B5EF4-FFF2-40B4-BE49-F238E27FC236}">
                <a16:creationId xmlns:a16="http://schemas.microsoft.com/office/drawing/2014/main" id="{6D541297-393D-58C7-64E9-3BAA973099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70952" y="2002576"/>
            <a:ext cx="1937721" cy="143061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CB4F6FE3-852C-787C-809D-886EDFC03E5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310107" y="1957979"/>
            <a:ext cx="1627105" cy="1651573"/>
          </a:xfrm>
          <a:prstGeom prst="rect">
            <a:avLst/>
          </a:prstGeom>
        </p:spPr>
      </p:pic>
      <p:sp>
        <p:nvSpPr>
          <p:cNvPr id="13" name="TextBox 12">
            <a:extLst>
              <a:ext uri="{FF2B5EF4-FFF2-40B4-BE49-F238E27FC236}">
                <a16:creationId xmlns:a16="http://schemas.microsoft.com/office/drawing/2014/main" id="{6881A383-ACAF-4A49-1FD7-B2CBAB739457}"/>
              </a:ext>
            </a:extLst>
          </p:cNvPr>
          <p:cNvSpPr txBox="1"/>
          <p:nvPr/>
        </p:nvSpPr>
        <p:spPr>
          <a:xfrm>
            <a:off x="798474" y="4388212"/>
            <a:ext cx="3267424" cy="1330044"/>
          </a:xfrm>
          <a:prstGeom prst="rect">
            <a:avLst/>
          </a:prstGeom>
          <a:noFill/>
        </p:spPr>
        <p:txBody>
          <a:bodyPr wrap="square">
            <a:spAutoFit/>
          </a:bodyPr>
          <a:lstStyle/>
          <a:p>
            <a:pPr marL="342900" indent="-342900">
              <a:lnSpc>
                <a:spcPct val="90000"/>
              </a:lnSpc>
              <a:spcBef>
                <a:spcPts val="1000"/>
              </a:spcBef>
              <a:buFont typeface="Arial,Sans-Serif"/>
              <a:buChar char="•"/>
            </a:pPr>
            <a:r>
              <a:rPr lang="en-US" sz="1600"/>
              <a:t>Per user and group access control  on view, edit, download and upload actions</a:t>
            </a:r>
          </a:p>
          <a:p>
            <a:pPr marL="342900" indent="-342900">
              <a:lnSpc>
                <a:spcPct val="90000"/>
              </a:lnSpc>
              <a:spcBef>
                <a:spcPts val="1000"/>
              </a:spcBef>
              <a:buFont typeface="Arial,Sans-Serif"/>
              <a:buChar char="•"/>
            </a:pPr>
            <a:r>
              <a:rPr lang="en-US" sz="1600"/>
              <a:t>Folder level expiry and retention policies</a:t>
            </a:r>
          </a:p>
        </p:txBody>
      </p:sp>
      <p:sp>
        <p:nvSpPr>
          <p:cNvPr id="15" name="TextBox 14">
            <a:extLst>
              <a:ext uri="{FF2B5EF4-FFF2-40B4-BE49-F238E27FC236}">
                <a16:creationId xmlns:a16="http://schemas.microsoft.com/office/drawing/2014/main" id="{900460EE-B07D-BB7B-FC5F-A5C5F8F8B0C6}"/>
              </a:ext>
            </a:extLst>
          </p:cNvPr>
          <p:cNvSpPr txBox="1"/>
          <p:nvPr/>
        </p:nvSpPr>
        <p:spPr>
          <a:xfrm>
            <a:off x="4649951" y="4386211"/>
            <a:ext cx="2947415" cy="1586525"/>
          </a:xfrm>
          <a:prstGeom prst="rect">
            <a:avLst/>
          </a:prstGeom>
          <a:noFill/>
        </p:spPr>
        <p:txBody>
          <a:bodyPr wrap="square">
            <a:spAutoFit/>
          </a:bodyPr>
          <a:lstStyle/>
          <a:p>
            <a:pPr marL="342900" indent="-342900">
              <a:lnSpc>
                <a:spcPct val="90000"/>
              </a:lnSpc>
              <a:spcBef>
                <a:spcPts val="1000"/>
              </a:spcBef>
              <a:buFont typeface="Arial,Sans-Serif"/>
              <a:buChar char="•"/>
            </a:pPr>
            <a:r>
              <a:rPr lang="en-US" sz="1600"/>
              <a:t>One click, permissioned share links</a:t>
            </a:r>
          </a:p>
          <a:p>
            <a:pPr marL="342900" indent="-342900">
              <a:lnSpc>
                <a:spcPct val="90000"/>
              </a:lnSpc>
              <a:spcBef>
                <a:spcPts val="1000"/>
              </a:spcBef>
              <a:buFont typeface="Arial,Sans-Serif"/>
              <a:buChar char="•"/>
            </a:pPr>
            <a:r>
              <a:rPr lang="en-US" sz="1600"/>
              <a:t>Approval workflows</a:t>
            </a:r>
          </a:p>
          <a:p>
            <a:pPr marL="342900" indent="-342900">
              <a:lnSpc>
                <a:spcPct val="90000"/>
              </a:lnSpc>
              <a:spcBef>
                <a:spcPts val="1000"/>
              </a:spcBef>
              <a:buFont typeface="Arial,Sans-Serif"/>
              <a:buChar char="•"/>
            </a:pPr>
            <a:r>
              <a:rPr lang="en-US" sz="1600"/>
              <a:t>Native e-signature</a:t>
            </a:r>
          </a:p>
          <a:p>
            <a:pPr marL="342900" indent="-342900">
              <a:lnSpc>
                <a:spcPct val="90000"/>
              </a:lnSpc>
              <a:spcBef>
                <a:spcPts val="1000"/>
              </a:spcBef>
              <a:buFont typeface="Arial,Sans-Serif"/>
              <a:buChar char="•"/>
            </a:pPr>
            <a:r>
              <a:rPr lang="en-US" sz="1600"/>
              <a:t>Accelerated Agreements</a:t>
            </a:r>
          </a:p>
        </p:txBody>
      </p:sp>
      <p:sp>
        <p:nvSpPr>
          <p:cNvPr id="17" name="TextBox 16">
            <a:extLst>
              <a:ext uri="{FF2B5EF4-FFF2-40B4-BE49-F238E27FC236}">
                <a16:creationId xmlns:a16="http://schemas.microsoft.com/office/drawing/2014/main" id="{AEB9EA30-618A-3989-F491-E5A1FD0A933F}"/>
              </a:ext>
            </a:extLst>
          </p:cNvPr>
          <p:cNvSpPr txBox="1"/>
          <p:nvPr/>
        </p:nvSpPr>
        <p:spPr>
          <a:xfrm>
            <a:off x="8162863" y="4343443"/>
            <a:ext cx="3218905" cy="1323439"/>
          </a:xfrm>
          <a:prstGeom prst="rect">
            <a:avLst/>
          </a:prstGeom>
          <a:noFill/>
        </p:spPr>
        <p:txBody>
          <a:bodyPr wrap="square">
            <a:spAutoFit/>
          </a:bodyPr>
          <a:lstStyle/>
          <a:p>
            <a:pPr marL="342900" lvl="0" indent="-342900" rtl="0">
              <a:buFont typeface="Arial" panose="020B0604020202020204" pitchFamily="34" charset="0"/>
              <a:buChar char="•"/>
            </a:pPr>
            <a:r>
              <a:rPr lang="en-US" sz="1600">
                <a:latin typeface="Aptos"/>
                <a:ea typeface="Arial"/>
                <a:cs typeface="Arial"/>
              </a:rPr>
              <a:t>File based encryption</a:t>
            </a:r>
          </a:p>
          <a:p>
            <a:pPr marL="342900" lvl="0" indent="-342900" rtl="0">
              <a:buFont typeface="Arial" panose="020B0604020202020204" pitchFamily="34" charset="0"/>
              <a:buChar char="•"/>
            </a:pPr>
            <a:r>
              <a:rPr lang="en-US" sz="1600">
                <a:latin typeface="Aptos"/>
                <a:ea typeface="Arial"/>
                <a:cs typeface="Arial"/>
              </a:rPr>
              <a:t>Watermarking and view only mode</a:t>
            </a:r>
          </a:p>
          <a:p>
            <a:pPr marL="342900" lvl="0" indent="-342900" rtl="0">
              <a:buFont typeface="Arial" panose="020B0604020202020204" pitchFamily="34" charset="0"/>
              <a:buChar char="•"/>
            </a:pPr>
            <a:r>
              <a:rPr lang="en-US" sz="1600">
                <a:latin typeface="Aptos"/>
                <a:ea typeface="Arial"/>
                <a:cs typeface="Arial"/>
              </a:rPr>
              <a:t>Encrypted sharing via Outlook and Gmail email integrations</a:t>
            </a:r>
          </a:p>
        </p:txBody>
      </p:sp>
      <p:sp>
        <p:nvSpPr>
          <p:cNvPr id="19" name="Title 1">
            <a:extLst>
              <a:ext uri="{FF2B5EF4-FFF2-40B4-BE49-F238E27FC236}">
                <a16:creationId xmlns:a16="http://schemas.microsoft.com/office/drawing/2014/main" id="{0DA7A70B-BE4F-B0F2-9C81-E6667DE4482F}"/>
              </a:ext>
            </a:extLst>
          </p:cNvPr>
          <p:cNvSpPr txBox="1">
            <a:spLocks/>
          </p:cNvSpPr>
          <p:nvPr/>
        </p:nvSpPr>
        <p:spPr>
          <a:xfrm>
            <a:off x="173786" y="96866"/>
            <a:ext cx="11467013" cy="786067"/>
          </a:xfrm>
          <a:prstGeom prst="rect">
            <a:avLst/>
          </a:prstGeom>
        </p:spPr>
        <p:txBody>
          <a:bodyPr vert="horz" lIns="0" tIns="108000" rIns="0" bIns="0" rtlCol="0" anchor="t" anchorCtr="0">
            <a:no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r>
              <a:rPr lang="en-US" sz="3600" b="1" dirty="0">
                <a:latin typeface="Aptos"/>
              </a:rPr>
              <a:t>ShareFile and It’s Core Capabilities</a:t>
            </a:r>
            <a:endParaRPr lang="en-US" dirty="0"/>
          </a:p>
        </p:txBody>
      </p:sp>
    </p:spTree>
    <p:extLst>
      <p:ext uri="{BB962C8B-B14F-4D97-AF65-F5344CB8AC3E}">
        <p14:creationId xmlns:p14="http://schemas.microsoft.com/office/powerpoint/2010/main" val="3472220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D83FB-72E3-98BC-EE5E-096D614433C5}"/>
              </a:ext>
            </a:extLst>
          </p:cNvPr>
          <p:cNvSpPr>
            <a:spLocks noGrp="1"/>
          </p:cNvSpPr>
          <p:nvPr>
            <p:ph type="title"/>
          </p:nvPr>
        </p:nvSpPr>
        <p:spPr/>
        <p:txBody>
          <a:bodyPr/>
          <a:lstStyle/>
          <a:p>
            <a:r>
              <a:rPr lang="en-US" dirty="0">
                <a:latin typeface="Arial"/>
                <a:cs typeface="Arial"/>
              </a:rPr>
              <a:t>Secure File Sharing : Proactive Security</a:t>
            </a:r>
            <a:endParaRPr lang="en-US" dirty="0"/>
          </a:p>
        </p:txBody>
      </p:sp>
      <p:pic>
        <p:nvPicPr>
          <p:cNvPr id="3" name="Picture 2">
            <a:extLst>
              <a:ext uri="{FF2B5EF4-FFF2-40B4-BE49-F238E27FC236}">
                <a16:creationId xmlns:a16="http://schemas.microsoft.com/office/drawing/2014/main" id="{16D22F7E-EC5F-8680-402C-8A5F30EE871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6703" y="1981870"/>
            <a:ext cx="2145832" cy="214583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B5262B1-1032-FF31-FE5D-43C7270726C1}"/>
              </a:ext>
            </a:extLst>
          </p:cNvPr>
          <p:cNvSpPr txBox="1"/>
          <p:nvPr/>
        </p:nvSpPr>
        <p:spPr>
          <a:xfrm>
            <a:off x="3546703" y="4210830"/>
            <a:ext cx="1783053" cy="770147"/>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Data access and control</a:t>
            </a:r>
          </a:p>
        </p:txBody>
      </p:sp>
      <p:pic>
        <p:nvPicPr>
          <p:cNvPr id="5" name="Picture 4">
            <a:extLst>
              <a:ext uri="{FF2B5EF4-FFF2-40B4-BE49-F238E27FC236}">
                <a16:creationId xmlns:a16="http://schemas.microsoft.com/office/drawing/2014/main" id="{AE9FF735-6353-19C0-3B76-D2A1851D3FC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9465" y="2000326"/>
            <a:ext cx="2145832" cy="214583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4DC157A-B576-A8A4-D36C-703AD877B9CA}"/>
              </a:ext>
            </a:extLst>
          </p:cNvPr>
          <p:cNvSpPr txBox="1"/>
          <p:nvPr/>
        </p:nvSpPr>
        <p:spPr>
          <a:xfrm>
            <a:off x="6499465" y="4210830"/>
            <a:ext cx="2145832" cy="770147"/>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Email file encryption</a:t>
            </a:r>
          </a:p>
        </p:txBody>
      </p:sp>
      <p:pic>
        <p:nvPicPr>
          <p:cNvPr id="7" name="Picture 6">
            <a:extLst>
              <a:ext uri="{FF2B5EF4-FFF2-40B4-BE49-F238E27FC236}">
                <a16:creationId xmlns:a16="http://schemas.microsoft.com/office/drawing/2014/main" id="{19A7F025-A8F7-DBB7-798F-F2048B424DC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52227" y="2000326"/>
            <a:ext cx="2145832" cy="214583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3F2D2B8-653E-9E6E-61A9-1D928584277B}"/>
              </a:ext>
            </a:extLst>
          </p:cNvPr>
          <p:cNvSpPr txBox="1"/>
          <p:nvPr/>
        </p:nvSpPr>
        <p:spPr>
          <a:xfrm>
            <a:off x="9452227" y="4210830"/>
            <a:ext cx="1783053" cy="770147"/>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Regulatory compliance</a:t>
            </a:r>
          </a:p>
        </p:txBody>
      </p:sp>
      <p:pic>
        <p:nvPicPr>
          <p:cNvPr id="9" name="Picture 8">
            <a:extLst>
              <a:ext uri="{FF2B5EF4-FFF2-40B4-BE49-F238E27FC236}">
                <a16:creationId xmlns:a16="http://schemas.microsoft.com/office/drawing/2014/main" id="{3EC7E331-3D8A-8C22-8876-D61EBE35CCC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3941" y="2000326"/>
            <a:ext cx="2145832" cy="214583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2C8F5FA-794E-199C-1106-AA84E2CE729B}"/>
              </a:ext>
            </a:extLst>
          </p:cNvPr>
          <p:cNvSpPr txBox="1"/>
          <p:nvPr/>
        </p:nvSpPr>
        <p:spPr>
          <a:xfrm>
            <a:off x="593941" y="4210830"/>
            <a:ext cx="2037452" cy="770147"/>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Client authentication</a:t>
            </a:r>
          </a:p>
        </p:txBody>
      </p:sp>
    </p:spTree>
    <p:extLst>
      <p:ext uri="{BB962C8B-B14F-4D97-AF65-F5344CB8AC3E}">
        <p14:creationId xmlns:p14="http://schemas.microsoft.com/office/powerpoint/2010/main" val="3889825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D83FB-72E3-98BC-EE5E-096D614433C5}"/>
              </a:ext>
            </a:extLst>
          </p:cNvPr>
          <p:cNvSpPr>
            <a:spLocks noGrp="1"/>
          </p:cNvSpPr>
          <p:nvPr>
            <p:ph type="title"/>
          </p:nvPr>
        </p:nvSpPr>
        <p:spPr>
          <a:xfrm>
            <a:off x="381099" y="185292"/>
            <a:ext cx="10747374" cy="1139825"/>
          </a:xfrm>
        </p:spPr>
        <p:txBody>
          <a:bodyPr/>
          <a:lstStyle/>
          <a:p>
            <a:r>
              <a:rPr lang="en-US" dirty="0"/>
              <a:t>Effective External collaboration &amp; processes</a:t>
            </a:r>
          </a:p>
        </p:txBody>
      </p:sp>
      <p:sp>
        <p:nvSpPr>
          <p:cNvPr id="4" name="TextBox 3">
            <a:extLst>
              <a:ext uri="{FF2B5EF4-FFF2-40B4-BE49-F238E27FC236}">
                <a16:creationId xmlns:a16="http://schemas.microsoft.com/office/drawing/2014/main" id="{EB5262B1-1032-FF31-FE5D-43C7270726C1}"/>
              </a:ext>
            </a:extLst>
          </p:cNvPr>
          <p:cNvSpPr txBox="1"/>
          <p:nvPr/>
        </p:nvSpPr>
        <p:spPr>
          <a:xfrm>
            <a:off x="5204473" y="4210830"/>
            <a:ext cx="2037452" cy="1124090"/>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Native e-signature &amp; doc generation</a:t>
            </a:r>
          </a:p>
        </p:txBody>
      </p:sp>
      <p:sp>
        <p:nvSpPr>
          <p:cNvPr id="6" name="TextBox 5">
            <a:extLst>
              <a:ext uri="{FF2B5EF4-FFF2-40B4-BE49-F238E27FC236}">
                <a16:creationId xmlns:a16="http://schemas.microsoft.com/office/drawing/2014/main" id="{D4DC157A-B576-A8A4-D36C-703AD877B9CA}"/>
              </a:ext>
            </a:extLst>
          </p:cNvPr>
          <p:cNvSpPr txBox="1"/>
          <p:nvPr/>
        </p:nvSpPr>
        <p:spPr>
          <a:xfrm>
            <a:off x="7760031" y="4179699"/>
            <a:ext cx="2145832" cy="1124090"/>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Document requests and Forms</a:t>
            </a:r>
          </a:p>
        </p:txBody>
      </p:sp>
      <p:sp>
        <p:nvSpPr>
          <p:cNvPr id="8" name="TextBox 7">
            <a:extLst>
              <a:ext uri="{FF2B5EF4-FFF2-40B4-BE49-F238E27FC236}">
                <a16:creationId xmlns:a16="http://schemas.microsoft.com/office/drawing/2014/main" id="{33F2D2B8-653E-9E6E-61A9-1D928584277B}"/>
              </a:ext>
            </a:extLst>
          </p:cNvPr>
          <p:cNvSpPr txBox="1"/>
          <p:nvPr/>
        </p:nvSpPr>
        <p:spPr>
          <a:xfrm>
            <a:off x="9846689" y="4210830"/>
            <a:ext cx="1783053" cy="770147"/>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Automation &amp; AI</a:t>
            </a:r>
          </a:p>
        </p:txBody>
      </p:sp>
      <p:sp>
        <p:nvSpPr>
          <p:cNvPr id="10" name="TextBox 9">
            <a:extLst>
              <a:ext uri="{FF2B5EF4-FFF2-40B4-BE49-F238E27FC236}">
                <a16:creationId xmlns:a16="http://schemas.microsoft.com/office/drawing/2014/main" id="{32C8F5FA-794E-199C-1106-AA84E2CE729B}"/>
              </a:ext>
            </a:extLst>
          </p:cNvPr>
          <p:cNvSpPr txBox="1"/>
          <p:nvPr/>
        </p:nvSpPr>
        <p:spPr>
          <a:xfrm>
            <a:off x="2717122" y="4210830"/>
            <a:ext cx="2037452" cy="1124090"/>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Dedicated collaboration &amp; templates</a:t>
            </a:r>
          </a:p>
        </p:txBody>
      </p:sp>
      <p:pic>
        <p:nvPicPr>
          <p:cNvPr id="11" name="Picture 14">
            <a:extLst>
              <a:ext uri="{FF2B5EF4-FFF2-40B4-BE49-F238E27FC236}">
                <a16:creationId xmlns:a16="http://schemas.microsoft.com/office/drawing/2014/main" id="{F1689D2E-E0D0-6249-714B-8797FB76AEB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1428" y="1677988"/>
            <a:ext cx="2148840" cy="21488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6">
            <a:extLst>
              <a:ext uri="{FF2B5EF4-FFF2-40B4-BE49-F238E27FC236}">
                <a16:creationId xmlns:a16="http://schemas.microsoft.com/office/drawing/2014/main" id="{9A7D6963-2EF6-2618-E8A9-697B3238AA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31622" y="1677988"/>
            <a:ext cx="2148840" cy="214884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0">
            <a:extLst>
              <a:ext uri="{FF2B5EF4-FFF2-40B4-BE49-F238E27FC236}">
                <a16:creationId xmlns:a16="http://schemas.microsoft.com/office/drawing/2014/main" id="{9308C27A-1A63-58B3-61D5-BFDDC7D21F6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6525" y="1677988"/>
            <a:ext cx="2148840" cy="21488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2">
            <a:extLst>
              <a:ext uri="{FF2B5EF4-FFF2-40B4-BE49-F238E27FC236}">
                <a16:creationId xmlns:a16="http://schemas.microsoft.com/office/drawing/2014/main" id="{E6500C37-580C-3161-F94E-C522C402CF3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66718" y="1677988"/>
            <a:ext cx="2148840" cy="214884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36DE5F2-CE50-24F9-B764-351C440ECCC2}"/>
              </a:ext>
            </a:extLst>
          </p:cNvPr>
          <p:cNvSpPr txBox="1"/>
          <p:nvPr/>
        </p:nvSpPr>
        <p:spPr>
          <a:xfrm>
            <a:off x="381099" y="4210830"/>
            <a:ext cx="2037452" cy="1124090"/>
          </a:xfrm>
          <a:prstGeom prst="rect">
            <a:avLst/>
          </a:prstGeom>
          <a:noFill/>
        </p:spPr>
        <p:txBody>
          <a:bodyPr wrap="square">
            <a:spAutoFit/>
          </a:bodyPr>
          <a:lstStyle/>
          <a:p>
            <a:pPr defTabSz="685800">
              <a:lnSpc>
                <a:spcPct val="115000"/>
              </a:lnSpc>
              <a:buSzPts val="1100"/>
              <a:defRPr/>
            </a:pPr>
            <a:r>
              <a:rPr lang="en-US" sz="2000" kern="1200">
                <a:solidFill>
                  <a:prstClr val="black"/>
                </a:solidFill>
                <a:latin typeface="Arial" panose="020B0604020202020204" pitchFamily="34" charset="0"/>
                <a:ea typeface="Helvetica Neue Light" panose="02000403000000020004" pitchFamily="2" charset="0"/>
                <a:cs typeface="Poppins" pitchFamily="2" charset="77"/>
                <a:sym typeface="Helvetica Neue Light"/>
              </a:rPr>
              <a:t>Desktop and email integrations</a:t>
            </a:r>
          </a:p>
        </p:txBody>
      </p:sp>
      <p:pic>
        <p:nvPicPr>
          <p:cNvPr id="15" name="Picture 14">
            <a:extLst>
              <a:ext uri="{FF2B5EF4-FFF2-40B4-BE49-F238E27FC236}">
                <a16:creationId xmlns:a16="http://schemas.microsoft.com/office/drawing/2014/main" id="{B899F069-7BE3-00AA-08C8-DFB2652364B3}"/>
              </a:ext>
            </a:extLst>
          </p:cNvPr>
          <p:cNvPicPr>
            <a:picLocks noChangeAspect="1"/>
          </p:cNvPicPr>
          <p:nvPr/>
        </p:nvPicPr>
        <p:blipFill>
          <a:blip r:embed="rId6"/>
          <a:stretch>
            <a:fillRect/>
          </a:stretch>
        </p:blipFill>
        <p:spPr>
          <a:xfrm>
            <a:off x="80002" y="1677988"/>
            <a:ext cx="2338549" cy="2148840"/>
          </a:xfrm>
          <a:prstGeom prst="rect">
            <a:avLst/>
          </a:prstGeom>
        </p:spPr>
      </p:pic>
    </p:spTree>
    <p:extLst>
      <p:ext uri="{BB962C8B-B14F-4D97-AF65-F5344CB8AC3E}">
        <p14:creationId xmlns:p14="http://schemas.microsoft.com/office/powerpoint/2010/main" val="6178947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Progress Palette">
      <a:dk1>
        <a:srgbClr val="000000"/>
      </a:dk1>
      <a:lt1>
        <a:srgbClr val="FFFFFF"/>
      </a:lt1>
      <a:dk2>
        <a:srgbClr val="00206B"/>
      </a:dk2>
      <a:lt2>
        <a:srgbClr val="EEF5FF"/>
      </a:lt2>
      <a:accent1>
        <a:srgbClr val="008963"/>
      </a:accent1>
      <a:accent2>
        <a:srgbClr val="00B563"/>
      </a:accent2>
      <a:accent3>
        <a:srgbClr val="2B2BB2"/>
      </a:accent3>
      <a:accent4>
        <a:srgbClr val="4B4BF7"/>
      </a:accent4>
      <a:accent5>
        <a:srgbClr val="DCECFF"/>
      </a:accent5>
      <a:accent6>
        <a:srgbClr val="FFD000"/>
      </a:accent6>
      <a:hlink>
        <a:srgbClr val="0069E8"/>
      </a:hlink>
      <a:folHlink>
        <a:srgbClr val="76C1FF"/>
      </a:folHlink>
    </a:clrScheme>
    <a:fontScheme name="Custom 6">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0">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wrap="square" lIns="0" tIns="0" rIns="0" bIns="0" rtlCol="0">
        <a:noAutofit/>
      </a:bodyPr>
      <a:lstStyle>
        <a:defPPr algn="l">
          <a:lnSpc>
            <a:spcPts val="2700"/>
          </a:lnSpc>
          <a:defRPr sz="2400" dirty="0" smtClean="0"/>
        </a:defPPr>
      </a:lstStyle>
    </a:txDef>
  </a:objectDefaults>
  <a:extraClrSchemeLst/>
  <a:custClrLst>
    <a:custClr name="Light Green S1">
      <a:srgbClr val="4FB850"/>
    </a:custClr>
    <a:custClr name="Yellow S1">
      <a:srgbClr val="FBCE0A"/>
    </a:custClr>
    <a:custClr name="Yellow S2">
      <a:srgbClr val="FAE400"/>
    </a:custClr>
    <a:custClr name="Red S2">
      <a:srgbClr val="F1627A"/>
    </a:custClr>
    <a:custClr name="Light Blue S1">
      <a:srgbClr val="00BCED"/>
    </a:custClr>
    <a:custClr name="Blue Line">
      <a:srgbClr val="0053A5"/>
    </a:custClr>
    <a:custClr name="TEAL S3">
      <a:srgbClr val="0AA39F"/>
    </a:custClr>
    <a:custClr name="Purple S1">
      <a:srgbClr val="311B97"/>
    </a:custClr>
    <a:custClr name="Purple S2">
      <a:srgbClr val="5122B9"/>
    </a:custClr>
    <a:custClr name="Light Gray S2">
      <a:srgbClr val="DDE9F7"/>
    </a:custClr>
  </a:custClrLst>
  <a:extLst>
    <a:ext uri="{05A4C25C-085E-4340-85A3-A5531E510DB2}">
      <thm15:themeFamily xmlns:thm15="http://schemas.microsoft.com/office/thememl/2012/main" name="Progress PowerPoint 2025 Template" id="{357CA6FA-39AD-6C4C-B34D-3AAA70C97B0D}" vid="{BEBFE455-8CF3-C445-90D3-D20CC7B06D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BFBAC50D0F77449BFDDE51747AB246C" ma:contentTypeVersion="4" ma:contentTypeDescription="Create a new document." ma:contentTypeScope="" ma:versionID="f1ebb696d72d359a0736a4589b0066c1">
  <xsd:schema xmlns:xsd="http://www.w3.org/2001/XMLSchema" xmlns:xs="http://www.w3.org/2001/XMLSchema" xmlns:p="http://schemas.microsoft.com/office/2006/metadata/properties" xmlns:ns2="1eb11bbe-8c61-4a77-9c8f-80eb21b93a5b" targetNamespace="http://schemas.microsoft.com/office/2006/metadata/properties" ma:root="true" ma:fieldsID="6973cd86f25fb461a5250114643066dd" ns2:_="">
    <xsd:import namespace="1eb11bbe-8c61-4a77-9c8f-80eb21b93a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b11bbe-8c61-4a77-9c8f-80eb21b93a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594B84-59CF-48E1-B5CE-65905B01D76A}">
  <ds:schemaRefs>
    <ds:schemaRef ds:uri="1eb11bbe-8c61-4a77-9c8f-80eb21b93a5b"/>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elements/1.1/"/>
    <ds:schemaRef ds:uri="http://purl.org/dc/terms/"/>
    <ds:schemaRef ds:uri="http://purl.org/dc/dcmitype/"/>
  </ds:schemaRefs>
</ds:datastoreItem>
</file>

<file path=customXml/itemProps2.xml><?xml version="1.0" encoding="utf-8"?>
<ds:datastoreItem xmlns:ds="http://schemas.openxmlformats.org/officeDocument/2006/customXml" ds:itemID="{9833226D-B276-4E36-881A-84FC5B0B1FBF}">
  <ds:schemaRefs>
    <ds:schemaRef ds:uri="http://schemas.microsoft.com/sharepoint/v3/contenttype/forms"/>
  </ds:schemaRefs>
</ds:datastoreItem>
</file>

<file path=customXml/itemProps3.xml><?xml version="1.0" encoding="utf-8"?>
<ds:datastoreItem xmlns:ds="http://schemas.openxmlformats.org/officeDocument/2006/customXml" ds:itemID="{2B46A20C-AC5B-4027-A191-5D5D11674D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eb11bbe-8c61-4a77-9c8f-80eb21b93a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db266a67-cbe0-4d26-ae1a-d0581fe03535}" enabled="0" method="" siteId="{db266a67-cbe0-4d26-ae1a-d0581fe03535}" removed="1"/>
</clbl:labelList>
</file>

<file path=docProps/app.xml><?xml version="1.0" encoding="utf-8"?>
<Properties xmlns="http://schemas.openxmlformats.org/officeDocument/2006/extended-properties" xmlns:vt="http://schemas.openxmlformats.org/officeDocument/2006/docPropsVTypes">
  <Template>Progress PowerPoint 2025 Template</Template>
  <TotalTime>2600</TotalTime>
  <Words>3244</Words>
  <Application>Microsoft Office PowerPoint</Application>
  <PresentationFormat>Widescreen</PresentationFormat>
  <Paragraphs>380</Paragraphs>
  <Slides>23</Slides>
  <Notes>6</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Customer Name</vt:lpstr>
      <vt:lpstr> Agenda</vt:lpstr>
      <vt:lpstr>     ShareFile’s Evolution: Now Powered by Progress</vt:lpstr>
      <vt:lpstr>PowerPoint Presentation</vt:lpstr>
      <vt:lpstr>Common Workflow Patterns</vt:lpstr>
      <vt:lpstr>Pain Points in Client Collaboration </vt:lpstr>
      <vt:lpstr> </vt:lpstr>
      <vt:lpstr>Secure File Sharing : Proactive Security</vt:lpstr>
      <vt:lpstr>Effective External collaboration &amp; processes</vt:lpstr>
      <vt:lpstr>Purposeful client interactions</vt:lpstr>
      <vt:lpstr>PowerPoint Presentation</vt:lpstr>
      <vt:lpstr>How ShareFile addresses those use cases? </vt:lpstr>
      <vt:lpstr>PowerPoint Presentation</vt:lpstr>
      <vt:lpstr>ShareFile Product Offering – Cloud and On-Prem</vt:lpstr>
      <vt:lpstr>PowerPoint Presentation</vt:lpstr>
      <vt:lpstr>ShareFile recognized as a Visionary in 2024 Gartner® Magic Quadrant ™ for Document Management</vt:lpstr>
      <vt:lpstr>PowerPoint Presentation</vt:lpstr>
      <vt:lpstr>PowerPoint Presentation</vt:lpstr>
      <vt:lpstr>Appendix</vt:lpstr>
      <vt:lpstr>Customer Success Story : Modernizing Legal Practice with ShareFile </vt:lpstr>
      <vt:lpstr>Customer Success Story : Building a Tech-Forward Firm for the Construction Industry </vt:lpstr>
      <vt:lpstr>Customer Success Story : Improving the patient experience with Progress ShareFile with New England Community Medical Services</vt:lpstr>
      <vt:lpstr>Customer Success Story : UK based Accountancy Firm uses Progress ShareFile® to enable ‘client for life’ philosophy</vt:lpstr>
    </vt:vector>
  </TitlesOfParts>
  <Company>Progress Software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Urvashi Sharma</dc:creator>
  <cp:lastModifiedBy>Urvashi Sharma</cp:lastModifiedBy>
  <cp:revision>2</cp:revision>
  <dcterms:created xsi:type="dcterms:W3CDTF">2025-09-19T08:52:30Z</dcterms:created>
  <dcterms:modified xsi:type="dcterms:W3CDTF">2025-09-30T11:35:41Z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0x010100DBFBAC50D0F77449BFDDE51747AB246C</vt:lpwstr>
  </property>
  <property fmtid="{D5CDD505-2E9C-101B-9397-08002B2CF9AE}" pid="3" name="MediaServiceImageTags">
    <vt:lpwstr/>
  </property>
</Properties>
</file>